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5" r:id="rId2"/>
    <p:sldId id="318" r:id="rId3"/>
    <p:sldId id="365" r:id="rId4"/>
    <p:sldId id="371" r:id="rId5"/>
    <p:sldId id="372" r:id="rId6"/>
    <p:sldId id="319" r:id="rId7"/>
    <p:sldId id="300" r:id="rId8"/>
    <p:sldId id="356" r:id="rId9"/>
    <p:sldId id="373" r:id="rId10"/>
    <p:sldId id="374" r:id="rId11"/>
    <p:sldId id="347" r:id="rId12"/>
    <p:sldId id="306" r:id="rId13"/>
    <p:sldId id="307" r:id="rId14"/>
    <p:sldId id="367" r:id="rId15"/>
    <p:sldId id="309" r:id="rId16"/>
    <p:sldId id="311" r:id="rId17"/>
    <p:sldId id="310" r:id="rId18"/>
    <p:sldId id="312" r:id="rId19"/>
    <p:sldId id="368" r:id="rId20"/>
    <p:sldId id="353" r:id="rId21"/>
    <p:sldId id="343" r:id="rId22"/>
    <p:sldId id="342" r:id="rId23"/>
    <p:sldId id="376" r:id="rId24"/>
    <p:sldId id="375" r:id="rId25"/>
    <p:sldId id="369" r:id="rId26"/>
    <p:sldId id="362" r:id="rId27"/>
    <p:sldId id="380" r:id="rId28"/>
    <p:sldId id="382" r:id="rId29"/>
    <p:sldId id="381" r:id="rId30"/>
    <p:sldId id="351" r:id="rId31"/>
    <p:sldId id="364" r:id="rId32"/>
    <p:sldId id="349" r:id="rId33"/>
    <p:sldId id="379" r:id="rId34"/>
    <p:sldId id="308" r:id="rId35"/>
    <p:sldId id="357" r:id="rId36"/>
    <p:sldId id="316" r:id="rId37"/>
    <p:sldId id="383" r:id="rId38"/>
    <p:sldId id="314" r:id="rId39"/>
    <p:sldId id="358" r:id="rId40"/>
    <p:sldId id="323" r:id="rId41"/>
    <p:sldId id="385" r:id="rId42"/>
    <p:sldId id="386" r:id="rId43"/>
    <p:sldId id="29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2"/>
    <p:restoredTop sz="94640"/>
  </p:normalViewPr>
  <p:slideViewPr>
    <p:cSldViewPr snapToGrid="0" snapToObjects="1">
      <p:cViewPr varScale="1">
        <p:scale>
          <a:sx n="107" d="100"/>
          <a:sy n="107" d="100"/>
        </p:scale>
        <p:origin x="440" y="16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063F0-6845-4A65-9CEE-CD1ACB2C03E0}" type="doc">
      <dgm:prSet loTypeId="urn:microsoft.com/office/officeart/2016/7/layout/LinearArrowProcessNumbered" loCatId="process" qsTypeId="urn:microsoft.com/office/officeart/2005/8/quickstyle/simple1" qsCatId="simple" csTypeId="urn:microsoft.com/office/officeart/2005/8/colors/accent3_2" csCatId="accent3" phldr="1"/>
      <dgm:spPr/>
      <dgm:t>
        <a:bodyPr/>
        <a:lstStyle/>
        <a:p>
          <a:endParaRPr lang="en-US"/>
        </a:p>
      </dgm:t>
    </dgm:pt>
    <dgm:pt modelId="{91C4E3E9-223D-48AD-BAA3-7ED00DDBE704}">
      <dgm:prSet/>
      <dgm:spPr/>
      <dgm:t>
        <a:bodyPr/>
        <a:lstStyle/>
        <a:p>
          <a:pPr>
            <a:defRPr cap="all"/>
          </a:pPr>
          <a:r>
            <a:rPr lang="en-US" dirty="0"/>
            <a:t>1. Write code for computers. Rewrite it for humans</a:t>
          </a:r>
        </a:p>
      </dgm:t>
    </dgm:pt>
    <dgm:pt modelId="{AC4E2CD4-2922-4929-8E00-2DD219AA3FA5}" type="parTrans" cxnId="{F5383FB2-4511-4AF5-B8F9-0F17C02308D0}">
      <dgm:prSet/>
      <dgm:spPr/>
      <dgm:t>
        <a:bodyPr/>
        <a:lstStyle/>
        <a:p>
          <a:endParaRPr lang="en-US"/>
        </a:p>
      </dgm:t>
    </dgm:pt>
    <dgm:pt modelId="{12A24DF8-6D19-4E37-A65E-F4362D7BE99C}" type="sibTrans" cxnId="{F5383FB2-4511-4AF5-B8F9-0F17C02308D0}">
      <dgm:prSet phldrT="1" phldr="0"/>
      <dgm:spPr/>
      <dgm:t>
        <a:bodyPr/>
        <a:lstStyle/>
        <a:p>
          <a:r>
            <a:rPr lang="en-US"/>
            <a:t>1</a:t>
          </a:r>
        </a:p>
      </dgm:t>
    </dgm:pt>
    <dgm:pt modelId="{67D38BD0-0E0F-49DC-A274-977D0D374E84}">
      <dgm:prSet/>
      <dgm:spPr/>
      <dgm:t>
        <a:bodyPr/>
        <a:lstStyle/>
        <a:p>
          <a:pPr>
            <a:defRPr cap="all"/>
          </a:pPr>
          <a:r>
            <a:rPr lang="en-US" dirty="0"/>
            <a:t>2. Omit needless code.</a:t>
          </a:r>
        </a:p>
      </dgm:t>
    </dgm:pt>
    <dgm:pt modelId="{41C737FB-A5C6-47F0-B12E-ED55A359E3CE}" type="parTrans" cxnId="{404F0693-7DE2-41D5-87E4-919B345ABF98}">
      <dgm:prSet/>
      <dgm:spPr/>
      <dgm:t>
        <a:bodyPr/>
        <a:lstStyle/>
        <a:p>
          <a:endParaRPr lang="en-US"/>
        </a:p>
      </dgm:t>
    </dgm:pt>
    <dgm:pt modelId="{A60DD544-AFB0-4255-A5DD-0A3D0470E7D5}" type="sibTrans" cxnId="{404F0693-7DE2-41D5-87E4-919B345ABF98}">
      <dgm:prSet phldrT="2" phldr="0"/>
      <dgm:spPr/>
      <dgm:t>
        <a:bodyPr/>
        <a:lstStyle/>
        <a:p>
          <a:r>
            <a:rPr lang="en-US"/>
            <a:t>2</a:t>
          </a:r>
        </a:p>
      </dgm:t>
    </dgm:pt>
    <dgm:pt modelId="{D4911E52-5489-46A1-A09A-41BD2E1586FC}">
      <dgm:prSet/>
      <dgm:spPr/>
      <dgm:t>
        <a:bodyPr/>
        <a:lstStyle/>
        <a:p>
          <a:pPr>
            <a:defRPr cap="all"/>
          </a:pPr>
          <a:r>
            <a:rPr lang="en-US" dirty="0"/>
            <a:t>4. Find your favorite tools. Learn to use them well. </a:t>
          </a:r>
        </a:p>
      </dgm:t>
    </dgm:pt>
    <dgm:pt modelId="{C03E6E80-3507-4210-A2F7-9900DD9DAECE}" type="parTrans" cxnId="{2433BA20-3A1A-4CEB-B150-AEE911C0D12D}">
      <dgm:prSet/>
      <dgm:spPr/>
      <dgm:t>
        <a:bodyPr/>
        <a:lstStyle/>
        <a:p>
          <a:endParaRPr lang="en-US"/>
        </a:p>
      </dgm:t>
    </dgm:pt>
    <dgm:pt modelId="{0B37B9A3-5834-460A-BABF-62A79B69E86D}" type="sibTrans" cxnId="{2433BA20-3A1A-4CEB-B150-AEE911C0D12D}">
      <dgm:prSet phldrT="4" phldr="0"/>
      <dgm:spPr/>
      <dgm:t>
        <a:bodyPr/>
        <a:lstStyle/>
        <a:p>
          <a:r>
            <a:rPr lang="en-US"/>
            <a:t>4</a:t>
          </a:r>
        </a:p>
      </dgm:t>
    </dgm:pt>
    <dgm:pt modelId="{B27FC99B-CF1F-4E2E-8369-F7A2E4A466E4}">
      <dgm:prSet/>
      <dgm:spPr/>
      <dgm:t>
        <a:bodyPr/>
        <a:lstStyle/>
        <a:p>
          <a:pPr>
            <a:defRPr cap="all"/>
          </a:pPr>
          <a:r>
            <a:rPr lang="en-US" dirty="0"/>
            <a:t>5. Organize, consistently.</a:t>
          </a:r>
        </a:p>
      </dgm:t>
    </dgm:pt>
    <dgm:pt modelId="{81C6CE53-EF1B-49E4-9AFB-9F8803C3A740}" type="parTrans" cxnId="{87C021E5-713F-47B4-9BCF-A11A2A21C9A4}">
      <dgm:prSet/>
      <dgm:spPr/>
      <dgm:t>
        <a:bodyPr/>
        <a:lstStyle/>
        <a:p>
          <a:endParaRPr lang="en-US"/>
        </a:p>
      </dgm:t>
    </dgm:pt>
    <dgm:pt modelId="{79E66225-8383-4DAB-BAD6-4A03C5E651B0}" type="sibTrans" cxnId="{87C021E5-713F-47B4-9BCF-A11A2A21C9A4}">
      <dgm:prSet phldrT="5" phldr="0"/>
      <dgm:spPr/>
      <dgm:t>
        <a:bodyPr/>
        <a:lstStyle/>
        <a:p>
          <a:r>
            <a:rPr lang="en-US"/>
            <a:t>5</a:t>
          </a:r>
        </a:p>
      </dgm:t>
    </dgm:pt>
    <dgm:pt modelId="{35EA9F1A-FC90-46C3-949C-67FB463914F2}">
      <dgm:prSet/>
      <dgm:spPr/>
      <dgm:t>
        <a:bodyPr/>
        <a:lstStyle/>
        <a:p>
          <a:pPr>
            <a:defRPr cap="all"/>
          </a:pPr>
          <a:r>
            <a:rPr lang="en-US" dirty="0"/>
            <a:t>6. Learn some magic.</a:t>
          </a:r>
        </a:p>
      </dgm:t>
    </dgm:pt>
    <dgm:pt modelId="{BBDAAA20-2429-41B0-A5AE-641DADEE3856}" type="parTrans" cxnId="{16754E1A-656B-48AB-9693-51FA3D2275F8}">
      <dgm:prSet/>
      <dgm:spPr/>
      <dgm:t>
        <a:bodyPr/>
        <a:lstStyle/>
        <a:p>
          <a:endParaRPr lang="en-US"/>
        </a:p>
      </dgm:t>
    </dgm:pt>
    <dgm:pt modelId="{00DDACE2-A38B-4B7F-9698-16425561DD2F}" type="sibTrans" cxnId="{16754E1A-656B-48AB-9693-51FA3D2275F8}">
      <dgm:prSet phldrT="6" phldr="0"/>
      <dgm:spPr/>
      <dgm:t>
        <a:bodyPr/>
        <a:lstStyle/>
        <a:p>
          <a:r>
            <a:rPr lang="en-US"/>
            <a:t>6</a:t>
          </a:r>
        </a:p>
      </dgm:t>
    </dgm:pt>
    <dgm:pt modelId="{F0424433-CA93-764A-946D-5B2EB4641229}">
      <dgm:prSet/>
      <dgm:spPr/>
      <dgm:t>
        <a:bodyPr/>
        <a:lstStyle/>
        <a:p>
          <a:pPr>
            <a:defRPr cap="all"/>
          </a:pPr>
          <a:r>
            <a:rPr lang="en-US" dirty="0"/>
            <a:t>3. Don’t reinvent the wheel… but do learn why it works</a:t>
          </a:r>
        </a:p>
      </dgm:t>
    </dgm:pt>
    <dgm:pt modelId="{03FCBFAD-355F-3C4C-949A-3AD9FE2F782A}" type="parTrans" cxnId="{649A8A0D-53D3-4F44-A766-67EBA02C9237}">
      <dgm:prSet/>
      <dgm:spPr/>
      <dgm:t>
        <a:bodyPr/>
        <a:lstStyle/>
        <a:p>
          <a:endParaRPr lang="en-US"/>
        </a:p>
      </dgm:t>
    </dgm:pt>
    <dgm:pt modelId="{D29ED21D-F7A6-A54E-BC3A-CE4F9A3C5650}" type="sibTrans" cxnId="{649A8A0D-53D3-4F44-A766-67EBA02C9237}">
      <dgm:prSet phldrT="3" phldr="0"/>
      <dgm:spPr/>
      <dgm:t>
        <a:bodyPr/>
        <a:lstStyle/>
        <a:p>
          <a:r>
            <a:rPr lang="en-US"/>
            <a:t>3</a:t>
          </a:r>
        </a:p>
      </dgm:t>
    </dgm:pt>
    <dgm:pt modelId="{E1CED187-E553-4040-A19C-A0AB33E470F7}" type="pres">
      <dgm:prSet presAssocID="{D47063F0-6845-4A65-9CEE-CD1ACB2C03E0}" presName="linearFlow" presStyleCnt="0">
        <dgm:presLayoutVars>
          <dgm:dir/>
          <dgm:animLvl val="lvl"/>
          <dgm:resizeHandles val="exact"/>
        </dgm:presLayoutVars>
      </dgm:prSet>
      <dgm:spPr/>
    </dgm:pt>
    <dgm:pt modelId="{46EF65B4-3D22-1F4C-B8F7-24D2369D64B2}" type="pres">
      <dgm:prSet presAssocID="{91C4E3E9-223D-48AD-BAA3-7ED00DDBE704}" presName="compositeNode" presStyleCnt="0"/>
      <dgm:spPr/>
    </dgm:pt>
    <dgm:pt modelId="{6F1085FB-05F5-BC4F-8581-00EC668F34EE}" type="pres">
      <dgm:prSet presAssocID="{91C4E3E9-223D-48AD-BAA3-7ED00DDBE704}" presName="parTx" presStyleLbl="node1" presStyleIdx="0" presStyleCnt="0">
        <dgm:presLayoutVars>
          <dgm:chMax val="0"/>
          <dgm:chPref val="0"/>
          <dgm:bulletEnabled val="1"/>
        </dgm:presLayoutVars>
      </dgm:prSet>
      <dgm:spPr/>
    </dgm:pt>
    <dgm:pt modelId="{1F11199A-4ED1-D642-886A-343249B31951}" type="pres">
      <dgm:prSet presAssocID="{91C4E3E9-223D-48AD-BAA3-7ED00DDBE704}" presName="parSh" presStyleCnt="0"/>
      <dgm:spPr/>
    </dgm:pt>
    <dgm:pt modelId="{C86F1BA8-DC79-534E-A023-696A4B84CA59}" type="pres">
      <dgm:prSet presAssocID="{91C4E3E9-223D-48AD-BAA3-7ED00DDBE704}" presName="lineNode" presStyleLbl="alignAccFollowNode1" presStyleIdx="0" presStyleCnt="18"/>
      <dgm:spPr/>
    </dgm:pt>
    <dgm:pt modelId="{ADF17ABA-FBC6-D441-AFA5-5B4233A032E5}" type="pres">
      <dgm:prSet presAssocID="{91C4E3E9-223D-48AD-BAA3-7ED00DDBE704}" presName="lineArrowNode" presStyleLbl="alignAccFollowNode1" presStyleIdx="1" presStyleCnt="18"/>
      <dgm:spPr/>
    </dgm:pt>
    <dgm:pt modelId="{8A9F5EA4-1B06-974C-94B2-AC1EF40082BD}" type="pres">
      <dgm:prSet presAssocID="{12A24DF8-6D19-4E37-A65E-F4362D7BE99C}" presName="sibTransNodeCircle" presStyleLbl="alignNode1" presStyleIdx="0" presStyleCnt="6">
        <dgm:presLayoutVars>
          <dgm:chMax val="0"/>
          <dgm:bulletEnabled/>
        </dgm:presLayoutVars>
      </dgm:prSet>
      <dgm:spPr/>
    </dgm:pt>
    <dgm:pt modelId="{C92040EC-E1BD-974B-A31F-A0EE002ECC3C}" type="pres">
      <dgm:prSet presAssocID="{12A24DF8-6D19-4E37-A65E-F4362D7BE99C}" presName="spacerBetweenCircleAndCallout" presStyleCnt="0">
        <dgm:presLayoutVars/>
      </dgm:prSet>
      <dgm:spPr/>
    </dgm:pt>
    <dgm:pt modelId="{25779B23-C056-974B-9289-616D9E1F6661}" type="pres">
      <dgm:prSet presAssocID="{91C4E3E9-223D-48AD-BAA3-7ED00DDBE704}" presName="nodeText" presStyleLbl="alignAccFollowNode1" presStyleIdx="2" presStyleCnt="18">
        <dgm:presLayoutVars>
          <dgm:bulletEnabled val="1"/>
        </dgm:presLayoutVars>
      </dgm:prSet>
      <dgm:spPr/>
    </dgm:pt>
    <dgm:pt modelId="{C2CCD2B4-A6A1-074F-A8F0-CBF2E36C887A}" type="pres">
      <dgm:prSet presAssocID="{12A24DF8-6D19-4E37-A65E-F4362D7BE99C}" presName="sibTransComposite" presStyleCnt="0"/>
      <dgm:spPr/>
    </dgm:pt>
    <dgm:pt modelId="{F7F1F5C4-370E-8640-B0C9-D11D863E927B}" type="pres">
      <dgm:prSet presAssocID="{67D38BD0-0E0F-49DC-A274-977D0D374E84}" presName="compositeNode" presStyleCnt="0"/>
      <dgm:spPr/>
    </dgm:pt>
    <dgm:pt modelId="{AA79BED4-FFCD-D044-8C12-EDEFDE4DAA80}" type="pres">
      <dgm:prSet presAssocID="{67D38BD0-0E0F-49DC-A274-977D0D374E84}" presName="parTx" presStyleLbl="node1" presStyleIdx="0" presStyleCnt="0">
        <dgm:presLayoutVars>
          <dgm:chMax val="0"/>
          <dgm:chPref val="0"/>
          <dgm:bulletEnabled val="1"/>
        </dgm:presLayoutVars>
      </dgm:prSet>
      <dgm:spPr/>
    </dgm:pt>
    <dgm:pt modelId="{AA3C9359-D9B9-B842-9259-70B943DD5B5B}" type="pres">
      <dgm:prSet presAssocID="{67D38BD0-0E0F-49DC-A274-977D0D374E84}" presName="parSh" presStyleCnt="0"/>
      <dgm:spPr/>
    </dgm:pt>
    <dgm:pt modelId="{EB27E18B-B5A0-E14D-9DC7-2FB99AD643FD}" type="pres">
      <dgm:prSet presAssocID="{67D38BD0-0E0F-49DC-A274-977D0D374E84}" presName="lineNode" presStyleLbl="alignAccFollowNode1" presStyleIdx="3" presStyleCnt="18"/>
      <dgm:spPr/>
    </dgm:pt>
    <dgm:pt modelId="{88F2C50D-0145-5143-8CCB-638268D4167E}" type="pres">
      <dgm:prSet presAssocID="{67D38BD0-0E0F-49DC-A274-977D0D374E84}" presName="lineArrowNode" presStyleLbl="alignAccFollowNode1" presStyleIdx="4" presStyleCnt="18"/>
      <dgm:spPr/>
    </dgm:pt>
    <dgm:pt modelId="{93213789-3D0A-B941-924C-AD7864FAC6DC}" type="pres">
      <dgm:prSet presAssocID="{A60DD544-AFB0-4255-A5DD-0A3D0470E7D5}" presName="sibTransNodeCircle" presStyleLbl="alignNode1" presStyleIdx="1" presStyleCnt="6">
        <dgm:presLayoutVars>
          <dgm:chMax val="0"/>
          <dgm:bulletEnabled/>
        </dgm:presLayoutVars>
      </dgm:prSet>
      <dgm:spPr/>
    </dgm:pt>
    <dgm:pt modelId="{20BEF9C7-AC58-DF43-AB26-D34B76A8A1BE}" type="pres">
      <dgm:prSet presAssocID="{A60DD544-AFB0-4255-A5DD-0A3D0470E7D5}" presName="spacerBetweenCircleAndCallout" presStyleCnt="0">
        <dgm:presLayoutVars/>
      </dgm:prSet>
      <dgm:spPr/>
    </dgm:pt>
    <dgm:pt modelId="{FC95ADD5-4F01-1F47-87EB-A1B3EA899DE5}" type="pres">
      <dgm:prSet presAssocID="{67D38BD0-0E0F-49DC-A274-977D0D374E84}" presName="nodeText" presStyleLbl="alignAccFollowNode1" presStyleIdx="5" presStyleCnt="18">
        <dgm:presLayoutVars>
          <dgm:bulletEnabled val="1"/>
        </dgm:presLayoutVars>
      </dgm:prSet>
      <dgm:spPr/>
    </dgm:pt>
    <dgm:pt modelId="{E8BF5ABA-0DF3-B041-942C-11A7D5AD9EE3}" type="pres">
      <dgm:prSet presAssocID="{A60DD544-AFB0-4255-A5DD-0A3D0470E7D5}" presName="sibTransComposite" presStyleCnt="0"/>
      <dgm:spPr/>
    </dgm:pt>
    <dgm:pt modelId="{9F82C8E0-43CB-7645-8C71-C8A1E16CA9ED}" type="pres">
      <dgm:prSet presAssocID="{F0424433-CA93-764A-946D-5B2EB4641229}" presName="compositeNode" presStyleCnt="0"/>
      <dgm:spPr/>
    </dgm:pt>
    <dgm:pt modelId="{0CC33B75-88B3-A44D-A680-F91FE6D4B328}" type="pres">
      <dgm:prSet presAssocID="{F0424433-CA93-764A-946D-5B2EB4641229}" presName="parTx" presStyleLbl="node1" presStyleIdx="0" presStyleCnt="0">
        <dgm:presLayoutVars>
          <dgm:chMax val="0"/>
          <dgm:chPref val="0"/>
          <dgm:bulletEnabled val="1"/>
        </dgm:presLayoutVars>
      </dgm:prSet>
      <dgm:spPr/>
    </dgm:pt>
    <dgm:pt modelId="{4F0197C4-9669-7C44-B2AB-14DD9656D5BC}" type="pres">
      <dgm:prSet presAssocID="{F0424433-CA93-764A-946D-5B2EB4641229}" presName="parSh" presStyleCnt="0"/>
      <dgm:spPr/>
    </dgm:pt>
    <dgm:pt modelId="{D8A7D358-6B28-CB4E-A077-6994B6EFCC2A}" type="pres">
      <dgm:prSet presAssocID="{F0424433-CA93-764A-946D-5B2EB4641229}" presName="lineNode" presStyleLbl="alignAccFollowNode1" presStyleIdx="6" presStyleCnt="18"/>
      <dgm:spPr/>
    </dgm:pt>
    <dgm:pt modelId="{6FF2BFC9-D064-BA4A-9960-9927A621CF3F}" type="pres">
      <dgm:prSet presAssocID="{F0424433-CA93-764A-946D-5B2EB4641229}" presName="lineArrowNode" presStyleLbl="alignAccFollowNode1" presStyleIdx="7" presStyleCnt="18"/>
      <dgm:spPr/>
    </dgm:pt>
    <dgm:pt modelId="{51AA163B-983F-8749-9A17-FFD623F89C7A}" type="pres">
      <dgm:prSet presAssocID="{D29ED21D-F7A6-A54E-BC3A-CE4F9A3C5650}" presName="sibTransNodeCircle" presStyleLbl="alignNode1" presStyleIdx="2" presStyleCnt="6">
        <dgm:presLayoutVars>
          <dgm:chMax val="0"/>
          <dgm:bulletEnabled/>
        </dgm:presLayoutVars>
      </dgm:prSet>
      <dgm:spPr/>
    </dgm:pt>
    <dgm:pt modelId="{018BD3D8-AEC6-0E43-B0BC-D21D42524890}" type="pres">
      <dgm:prSet presAssocID="{D29ED21D-F7A6-A54E-BC3A-CE4F9A3C5650}" presName="spacerBetweenCircleAndCallout" presStyleCnt="0">
        <dgm:presLayoutVars/>
      </dgm:prSet>
      <dgm:spPr/>
    </dgm:pt>
    <dgm:pt modelId="{B4A6D7E8-B793-8540-8018-B1135CDE995B}" type="pres">
      <dgm:prSet presAssocID="{F0424433-CA93-764A-946D-5B2EB4641229}" presName="nodeText" presStyleLbl="alignAccFollowNode1" presStyleIdx="8" presStyleCnt="18">
        <dgm:presLayoutVars>
          <dgm:bulletEnabled val="1"/>
        </dgm:presLayoutVars>
      </dgm:prSet>
      <dgm:spPr/>
    </dgm:pt>
    <dgm:pt modelId="{2AA776F7-F3B8-BA48-999D-2F3D502E38A7}" type="pres">
      <dgm:prSet presAssocID="{D29ED21D-F7A6-A54E-BC3A-CE4F9A3C5650}" presName="sibTransComposite" presStyleCnt="0"/>
      <dgm:spPr/>
    </dgm:pt>
    <dgm:pt modelId="{AC412CB9-AE9E-C642-A697-6BE8CD340994}" type="pres">
      <dgm:prSet presAssocID="{D4911E52-5489-46A1-A09A-41BD2E1586FC}" presName="compositeNode" presStyleCnt="0"/>
      <dgm:spPr/>
    </dgm:pt>
    <dgm:pt modelId="{BD9854F2-5310-B647-8416-1DF9F819E613}" type="pres">
      <dgm:prSet presAssocID="{D4911E52-5489-46A1-A09A-41BD2E1586FC}" presName="parTx" presStyleLbl="node1" presStyleIdx="0" presStyleCnt="0">
        <dgm:presLayoutVars>
          <dgm:chMax val="0"/>
          <dgm:chPref val="0"/>
          <dgm:bulletEnabled val="1"/>
        </dgm:presLayoutVars>
      </dgm:prSet>
      <dgm:spPr/>
    </dgm:pt>
    <dgm:pt modelId="{787BFF74-0B6E-2843-9B42-73B7289DB1EE}" type="pres">
      <dgm:prSet presAssocID="{D4911E52-5489-46A1-A09A-41BD2E1586FC}" presName="parSh" presStyleCnt="0"/>
      <dgm:spPr/>
    </dgm:pt>
    <dgm:pt modelId="{67A5B309-A49E-0A46-8582-68CAA6FC6A32}" type="pres">
      <dgm:prSet presAssocID="{D4911E52-5489-46A1-A09A-41BD2E1586FC}" presName="lineNode" presStyleLbl="alignAccFollowNode1" presStyleIdx="9" presStyleCnt="18"/>
      <dgm:spPr/>
    </dgm:pt>
    <dgm:pt modelId="{AA361B9B-07D1-2C46-9CA8-8FA3C025EADB}" type="pres">
      <dgm:prSet presAssocID="{D4911E52-5489-46A1-A09A-41BD2E1586FC}" presName="lineArrowNode" presStyleLbl="alignAccFollowNode1" presStyleIdx="10" presStyleCnt="18"/>
      <dgm:spPr/>
    </dgm:pt>
    <dgm:pt modelId="{5EC5EB51-1863-DC4B-9945-C8706933BDC4}" type="pres">
      <dgm:prSet presAssocID="{0B37B9A3-5834-460A-BABF-62A79B69E86D}" presName="sibTransNodeCircle" presStyleLbl="alignNode1" presStyleIdx="3" presStyleCnt="6">
        <dgm:presLayoutVars>
          <dgm:chMax val="0"/>
          <dgm:bulletEnabled/>
        </dgm:presLayoutVars>
      </dgm:prSet>
      <dgm:spPr/>
    </dgm:pt>
    <dgm:pt modelId="{AD086ABE-C165-9143-B5E4-EE4ACE896DED}" type="pres">
      <dgm:prSet presAssocID="{0B37B9A3-5834-460A-BABF-62A79B69E86D}" presName="spacerBetweenCircleAndCallout" presStyleCnt="0">
        <dgm:presLayoutVars/>
      </dgm:prSet>
      <dgm:spPr/>
    </dgm:pt>
    <dgm:pt modelId="{289A09BE-DADF-DC44-BB4B-6B0AA2A235AC}" type="pres">
      <dgm:prSet presAssocID="{D4911E52-5489-46A1-A09A-41BD2E1586FC}" presName="nodeText" presStyleLbl="alignAccFollowNode1" presStyleIdx="11" presStyleCnt="18">
        <dgm:presLayoutVars>
          <dgm:bulletEnabled val="1"/>
        </dgm:presLayoutVars>
      </dgm:prSet>
      <dgm:spPr/>
    </dgm:pt>
    <dgm:pt modelId="{BFECC9A3-549F-7349-8B01-929D9D4447E5}" type="pres">
      <dgm:prSet presAssocID="{0B37B9A3-5834-460A-BABF-62A79B69E86D}" presName="sibTransComposite" presStyleCnt="0"/>
      <dgm:spPr/>
    </dgm:pt>
    <dgm:pt modelId="{26351049-C70C-F04F-A1E2-4F391AFC9BEC}" type="pres">
      <dgm:prSet presAssocID="{B27FC99B-CF1F-4E2E-8369-F7A2E4A466E4}" presName="compositeNode" presStyleCnt="0"/>
      <dgm:spPr/>
    </dgm:pt>
    <dgm:pt modelId="{EEB6CB25-569A-3F4F-A4A6-996B3F8530A9}" type="pres">
      <dgm:prSet presAssocID="{B27FC99B-CF1F-4E2E-8369-F7A2E4A466E4}" presName="parTx" presStyleLbl="node1" presStyleIdx="0" presStyleCnt="0">
        <dgm:presLayoutVars>
          <dgm:chMax val="0"/>
          <dgm:chPref val="0"/>
          <dgm:bulletEnabled val="1"/>
        </dgm:presLayoutVars>
      </dgm:prSet>
      <dgm:spPr/>
    </dgm:pt>
    <dgm:pt modelId="{5EBCC077-A90A-964F-996A-85056775198C}" type="pres">
      <dgm:prSet presAssocID="{B27FC99B-CF1F-4E2E-8369-F7A2E4A466E4}" presName="parSh" presStyleCnt="0"/>
      <dgm:spPr/>
    </dgm:pt>
    <dgm:pt modelId="{3E21E0CA-DE96-CF46-A0B4-14C34700FC96}" type="pres">
      <dgm:prSet presAssocID="{B27FC99B-CF1F-4E2E-8369-F7A2E4A466E4}" presName="lineNode" presStyleLbl="alignAccFollowNode1" presStyleIdx="12" presStyleCnt="18"/>
      <dgm:spPr/>
    </dgm:pt>
    <dgm:pt modelId="{6B8FA124-8A7E-7F43-9D78-7B6821C47BCB}" type="pres">
      <dgm:prSet presAssocID="{B27FC99B-CF1F-4E2E-8369-F7A2E4A466E4}" presName="lineArrowNode" presStyleLbl="alignAccFollowNode1" presStyleIdx="13" presStyleCnt="18"/>
      <dgm:spPr/>
    </dgm:pt>
    <dgm:pt modelId="{41E02EFB-D21E-DA4E-8170-25F1140FCEEB}" type="pres">
      <dgm:prSet presAssocID="{79E66225-8383-4DAB-BAD6-4A03C5E651B0}" presName="sibTransNodeCircle" presStyleLbl="alignNode1" presStyleIdx="4" presStyleCnt="6">
        <dgm:presLayoutVars>
          <dgm:chMax val="0"/>
          <dgm:bulletEnabled/>
        </dgm:presLayoutVars>
      </dgm:prSet>
      <dgm:spPr/>
    </dgm:pt>
    <dgm:pt modelId="{A5528F0C-1037-3E41-AE42-3C7EDF070C36}" type="pres">
      <dgm:prSet presAssocID="{79E66225-8383-4DAB-BAD6-4A03C5E651B0}" presName="spacerBetweenCircleAndCallout" presStyleCnt="0">
        <dgm:presLayoutVars/>
      </dgm:prSet>
      <dgm:spPr/>
    </dgm:pt>
    <dgm:pt modelId="{CF6AC4AC-9A54-844A-9FE0-8D0A7BA1EE10}" type="pres">
      <dgm:prSet presAssocID="{B27FC99B-CF1F-4E2E-8369-F7A2E4A466E4}" presName="nodeText" presStyleLbl="alignAccFollowNode1" presStyleIdx="14" presStyleCnt="18">
        <dgm:presLayoutVars>
          <dgm:bulletEnabled val="1"/>
        </dgm:presLayoutVars>
      </dgm:prSet>
      <dgm:spPr/>
    </dgm:pt>
    <dgm:pt modelId="{B12C69F5-1B31-3941-A650-BAE19E8003C6}" type="pres">
      <dgm:prSet presAssocID="{79E66225-8383-4DAB-BAD6-4A03C5E651B0}" presName="sibTransComposite" presStyleCnt="0"/>
      <dgm:spPr/>
    </dgm:pt>
    <dgm:pt modelId="{53997F80-6C53-4747-B64C-7FED0924F268}" type="pres">
      <dgm:prSet presAssocID="{35EA9F1A-FC90-46C3-949C-67FB463914F2}" presName="compositeNode" presStyleCnt="0"/>
      <dgm:spPr/>
    </dgm:pt>
    <dgm:pt modelId="{1AD48017-C83B-A04D-9048-EB477D6E7418}" type="pres">
      <dgm:prSet presAssocID="{35EA9F1A-FC90-46C3-949C-67FB463914F2}" presName="parTx" presStyleLbl="node1" presStyleIdx="0" presStyleCnt="0">
        <dgm:presLayoutVars>
          <dgm:chMax val="0"/>
          <dgm:chPref val="0"/>
          <dgm:bulletEnabled val="1"/>
        </dgm:presLayoutVars>
      </dgm:prSet>
      <dgm:spPr/>
    </dgm:pt>
    <dgm:pt modelId="{2E8134C5-0D68-F347-9733-62910FB72D79}" type="pres">
      <dgm:prSet presAssocID="{35EA9F1A-FC90-46C3-949C-67FB463914F2}" presName="parSh" presStyleCnt="0"/>
      <dgm:spPr/>
    </dgm:pt>
    <dgm:pt modelId="{62AE1507-4810-9740-9836-379752EC9A55}" type="pres">
      <dgm:prSet presAssocID="{35EA9F1A-FC90-46C3-949C-67FB463914F2}" presName="lineNode" presStyleLbl="alignAccFollowNode1" presStyleIdx="15" presStyleCnt="18"/>
      <dgm:spPr/>
    </dgm:pt>
    <dgm:pt modelId="{CD6B5568-0767-A147-A2E5-8E4718A1AD44}" type="pres">
      <dgm:prSet presAssocID="{35EA9F1A-FC90-46C3-949C-67FB463914F2}" presName="lineArrowNode" presStyleLbl="alignAccFollowNode1" presStyleIdx="16" presStyleCnt="18"/>
      <dgm:spPr/>
    </dgm:pt>
    <dgm:pt modelId="{970939C0-B840-0445-AB5A-097C01869B13}" type="pres">
      <dgm:prSet presAssocID="{00DDACE2-A38B-4B7F-9698-16425561DD2F}" presName="sibTransNodeCircle" presStyleLbl="alignNode1" presStyleIdx="5" presStyleCnt="6">
        <dgm:presLayoutVars>
          <dgm:chMax val="0"/>
          <dgm:bulletEnabled/>
        </dgm:presLayoutVars>
      </dgm:prSet>
      <dgm:spPr/>
    </dgm:pt>
    <dgm:pt modelId="{FEEB8884-04F4-5747-9DD8-DC4A6200557C}" type="pres">
      <dgm:prSet presAssocID="{00DDACE2-A38B-4B7F-9698-16425561DD2F}" presName="spacerBetweenCircleAndCallout" presStyleCnt="0">
        <dgm:presLayoutVars/>
      </dgm:prSet>
      <dgm:spPr/>
    </dgm:pt>
    <dgm:pt modelId="{AAF7C768-BB05-294D-81F3-9E9816927312}" type="pres">
      <dgm:prSet presAssocID="{35EA9F1A-FC90-46C3-949C-67FB463914F2}" presName="nodeText" presStyleLbl="alignAccFollowNode1" presStyleIdx="17" presStyleCnt="18">
        <dgm:presLayoutVars>
          <dgm:bulletEnabled val="1"/>
        </dgm:presLayoutVars>
      </dgm:prSet>
      <dgm:spPr/>
    </dgm:pt>
  </dgm:ptLst>
  <dgm:cxnLst>
    <dgm:cxn modelId="{649A8A0D-53D3-4F44-A766-67EBA02C9237}" srcId="{D47063F0-6845-4A65-9CEE-CD1ACB2C03E0}" destId="{F0424433-CA93-764A-946D-5B2EB4641229}" srcOrd="2" destOrd="0" parTransId="{03FCBFAD-355F-3C4C-949A-3AD9FE2F782A}" sibTransId="{D29ED21D-F7A6-A54E-BC3A-CE4F9A3C5650}"/>
    <dgm:cxn modelId="{16754E1A-656B-48AB-9693-51FA3D2275F8}" srcId="{D47063F0-6845-4A65-9CEE-CD1ACB2C03E0}" destId="{35EA9F1A-FC90-46C3-949C-67FB463914F2}" srcOrd="5" destOrd="0" parTransId="{BBDAAA20-2429-41B0-A5AE-641DADEE3856}" sibTransId="{00DDACE2-A38B-4B7F-9698-16425561DD2F}"/>
    <dgm:cxn modelId="{3ED9521B-A3B3-2140-B236-392C6A8F0D70}" type="presOf" srcId="{A60DD544-AFB0-4255-A5DD-0A3D0470E7D5}" destId="{93213789-3D0A-B941-924C-AD7864FAC6DC}" srcOrd="0" destOrd="0" presId="urn:microsoft.com/office/officeart/2016/7/layout/LinearArrowProcessNumbered"/>
    <dgm:cxn modelId="{B54B021E-C94A-C042-85F6-000A9F2BEE31}" type="presOf" srcId="{79E66225-8383-4DAB-BAD6-4A03C5E651B0}" destId="{41E02EFB-D21E-DA4E-8170-25F1140FCEEB}" srcOrd="0" destOrd="0" presId="urn:microsoft.com/office/officeart/2016/7/layout/LinearArrowProcessNumbered"/>
    <dgm:cxn modelId="{2433BA20-3A1A-4CEB-B150-AEE911C0D12D}" srcId="{D47063F0-6845-4A65-9CEE-CD1ACB2C03E0}" destId="{D4911E52-5489-46A1-A09A-41BD2E1586FC}" srcOrd="3" destOrd="0" parTransId="{C03E6E80-3507-4210-A2F7-9900DD9DAECE}" sibTransId="{0B37B9A3-5834-460A-BABF-62A79B69E86D}"/>
    <dgm:cxn modelId="{9D00A75A-CAC6-AD4E-B0C2-525D529E4683}" type="presOf" srcId="{F0424433-CA93-764A-946D-5B2EB4641229}" destId="{B4A6D7E8-B793-8540-8018-B1135CDE995B}" srcOrd="0" destOrd="0" presId="urn:microsoft.com/office/officeart/2016/7/layout/LinearArrowProcessNumbered"/>
    <dgm:cxn modelId="{77DA416A-6245-9847-9A87-C1A81FADF5E4}" type="presOf" srcId="{D47063F0-6845-4A65-9CEE-CD1ACB2C03E0}" destId="{E1CED187-E553-4040-A19C-A0AB33E470F7}" srcOrd="0" destOrd="0" presId="urn:microsoft.com/office/officeart/2016/7/layout/LinearArrowProcessNumbered"/>
    <dgm:cxn modelId="{BDA56F72-B9E5-3D4A-83FB-B74DE70741EC}" type="presOf" srcId="{B27FC99B-CF1F-4E2E-8369-F7A2E4A466E4}" destId="{CF6AC4AC-9A54-844A-9FE0-8D0A7BA1EE10}" srcOrd="0" destOrd="0" presId="urn:microsoft.com/office/officeart/2016/7/layout/LinearArrowProcessNumbered"/>
    <dgm:cxn modelId="{E1721279-BCED-F743-91AD-E8774530E8E4}" type="presOf" srcId="{35EA9F1A-FC90-46C3-949C-67FB463914F2}" destId="{AAF7C768-BB05-294D-81F3-9E9816927312}" srcOrd="0" destOrd="0" presId="urn:microsoft.com/office/officeart/2016/7/layout/LinearArrowProcessNumbered"/>
    <dgm:cxn modelId="{5A1C1E7F-C70C-C04B-86AE-DBEE39150C9E}" type="presOf" srcId="{0B37B9A3-5834-460A-BABF-62A79B69E86D}" destId="{5EC5EB51-1863-DC4B-9945-C8706933BDC4}" srcOrd="0" destOrd="0" presId="urn:microsoft.com/office/officeart/2016/7/layout/LinearArrowProcessNumbered"/>
    <dgm:cxn modelId="{D9F6D681-4903-0348-ACD3-ACD5977DC55F}" type="presOf" srcId="{D4911E52-5489-46A1-A09A-41BD2E1586FC}" destId="{289A09BE-DADF-DC44-BB4B-6B0AA2A235AC}" srcOrd="0" destOrd="0" presId="urn:microsoft.com/office/officeart/2016/7/layout/LinearArrowProcessNumbered"/>
    <dgm:cxn modelId="{3BCD7890-2EBD-0F44-B48C-12FFEAB0D32D}" type="presOf" srcId="{67D38BD0-0E0F-49DC-A274-977D0D374E84}" destId="{FC95ADD5-4F01-1F47-87EB-A1B3EA899DE5}" srcOrd="0" destOrd="0" presId="urn:microsoft.com/office/officeart/2016/7/layout/LinearArrowProcessNumbered"/>
    <dgm:cxn modelId="{404F0693-7DE2-41D5-87E4-919B345ABF98}" srcId="{D47063F0-6845-4A65-9CEE-CD1ACB2C03E0}" destId="{67D38BD0-0E0F-49DC-A274-977D0D374E84}" srcOrd="1" destOrd="0" parTransId="{41C737FB-A5C6-47F0-B12E-ED55A359E3CE}" sibTransId="{A60DD544-AFB0-4255-A5DD-0A3D0470E7D5}"/>
    <dgm:cxn modelId="{B86B0AA1-56B4-3C4A-81F3-F838E5CCE9D9}" type="presOf" srcId="{91C4E3E9-223D-48AD-BAA3-7ED00DDBE704}" destId="{25779B23-C056-974B-9289-616D9E1F6661}" srcOrd="0" destOrd="0" presId="urn:microsoft.com/office/officeart/2016/7/layout/LinearArrowProcessNumbered"/>
    <dgm:cxn modelId="{555F8BA7-80CE-B341-98BE-6D5AA3F494DF}" type="presOf" srcId="{D29ED21D-F7A6-A54E-BC3A-CE4F9A3C5650}" destId="{51AA163B-983F-8749-9A17-FFD623F89C7A}" srcOrd="0" destOrd="0" presId="urn:microsoft.com/office/officeart/2016/7/layout/LinearArrowProcessNumbered"/>
    <dgm:cxn modelId="{F5383FB2-4511-4AF5-B8F9-0F17C02308D0}" srcId="{D47063F0-6845-4A65-9CEE-CD1ACB2C03E0}" destId="{91C4E3E9-223D-48AD-BAA3-7ED00DDBE704}" srcOrd="0" destOrd="0" parTransId="{AC4E2CD4-2922-4929-8E00-2DD219AA3FA5}" sibTransId="{12A24DF8-6D19-4E37-A65E-F4362D7BE99C}"/>
    <dgm:cxn modelId="{1F8F24CC-53FF-6440-A0E8-67EFF0D67883}" type="presOf" srcId="{12A24DF8-6D19-4E37-A65E-F4362D7BE99C}" destId="{8A9F5EA4-1B06-974C-94B2-AC1EF40082BD}" srcOrd="0" destOrd="0" presId="urn:microsoft.com/office/officeart/2016/7/layout/LinearArrowProcessNumbered"/>
    <dgm:cxn modelId="{87C021E5-713F-47B4-9BCF-A11A2A21C9A4}" srcId="{D47063F0-6845-4A65-9CEE-CD1ACB2C03E0}" destId="{B27FC99B-CF1F-4E2E-8369-F7A2E4A466E4}" srcOrd="4" destOrd="0" parTransId="{81C6CE53-EF1B-49E4-9AFB-9F8803C3A740}" sibTransId="{79E66225-8383-4DAB-BAD6-4A03C5E651B0}"/>
    <dgm:cxn modelId="{64978EEE-2265-8F42-8463-A5CAE5D309EE}" type="presOf" srcId="{00DDACE2-A38B-4B7F-9698-16425561DD2F}" destId="{970939C0-B840-0445-AB5A-097C01869B13}" srcOrd="0" destOrd="0" presId="urn:microsoft.com/office/officeart/2016/7/layout/LinearArrowProcessNumbered"/>
    <dgm:cxn modelId="{875D5D39-61CE-774D-9126-71697A36D845}" type="presParOf" srcId="{E1CED187-E553-4040-A19C-A0AB33E470F7}" destId="{46EF65B4-3D22-1F4C-B8F7-24D2369D64B2}" srcOrd="0" destOrd="0" presId="urn:microsoft.com/office/officeart/2016/7/layout/LinearArrowProcessNumbered"/>
    <dgm:cxn modelId="{00E45D8D-7ABE-E348-B6F1-79700BD38460}" type="presParOf" srcId="{46EF65B4-3D22-1F4C-B8F7-24D2369D64B2}" destId="{6F1085FB-05F5-BC4F-8581-00EC668F34EE}" srcOrd="0" destOrd="0" presId="urn:microsoft.com/office/officeart/2016/7/layout/LinearArrowProcessNumbered"/>
    <dgm:cxn modelId="{4BE61706-F0B4-B94B-A07E-A24F2EBA9A1E}" type="presParOf" srcId="{46EF65B4-3D22-1F4C-B8F7-24D2369D64B2}" destId="{1F11199A-4ED1-D642-886A-343249B31951}" srcOrd="1" destOrd="0" presId="urn:microsoft.com/office/officeart/2016/7/layout/LinearArrowProcessNumbered"/>
    <dgm:cxn modelId="{2DB64873-6C07-E147-B2E6-4183E9E73A31}" type="presParOf" srcId="{1F11199A-4ED1-D642-886A-343249B31951}" destId="{C86F1BA8-DC79-534E-A023-696A4B84CA59}" srcOrd="0" destOrd="0" presId="urn:microsoft.com/office/officeart/2016/7/layout/LinearArrowProcessNumbered"/>
    <dgm:cxn modelId="{78E98C3E-8C8B-C04D-8FFB-33B1B64346D2}" type="presParOf" srcId="{1F11199A-4ED1-D642-886A-343249B31951}" destId="{ADF17ABA-FBC6-D441-AFA5-5B4233A032E5}" srcOrd="1" destOrd="0" presId="urn:microsoft.com/office/officeart/2016/7/layout/LinearArrowProcessNumbered"/>
    <dgm:cxn modelId="{90912678-F08A-CA47-B7D7-2BCB9B45950C}" type="presParOf" srcId="{1F11199A-4ED1-D642-886A-343249B31951}" destId="{8A9F5EA4-1B06-974C-94B2-AC1EF40082BD}" srcOrd="2" destOrd="0" presId="urn:microsoft.com/office/officeart/2016/7/layout/LinearArrowProcessNumbered"/>
    <dgm:cxn modelId="{9D6E9CBC-EBC8-C944-852B-AAA7D3C399B8}" type="presParOf" srcId="{1F11199A-4ED1-D642-886A-343249B31951}" destId="{C92040EC-E1BD-974B-A31F-A0EE002ECC3C}" srcOrd="3" destOrd="0" presId="urn:microsoft.com/office/officeart/2016/7/layout/LinearArrowProcessNumbered"/>
    <dgm:cxn modelId="{88C458A1-67F8-0F45-87D7-3A487C979B00}" type="presParOf" srcId="{46EF65B4-3D22-1F4C-B8F7-24D2369D64B2}" destId="{25779B23-C056-974B-9289-616D9E1F6661}" srcOrd="2" destOrd="0" presId="urn:microsoft.com/office/officeart/2016/7/layout/LinearArrowProcessNumbered"/>
    <dgm:cxn modelId="{5871E64D-EC38-2644-9620-0BE9734969DA}" type="presParOf" srcId="{E1CED187-E553-4040-A19C-A0AB33E470F7}" destId="{C2CCD2B4-A6A1-074F-A8F0-CBF2E36C887A}" srcOrd="1" destOrd="0" presId="urn:microsoft.com/office/officeart/2016/7/layout/LinearArrowProcessNumbered"/>
    <dgm:cxn modelId="{0B7F7C21-06CC-E64B-91A6-49E98769751B}" type="presParOf" srcId="{E1CED187-E553-4040-A19C-A0AB33E470F7}" destId="{F7F1F5C4-370E-8640-B0C9-D11D863E927B}" srcOrd="2" destOrd="0" presId="urn:microsoft.com/office/officeart/2016/7/layout/LinearArrowProcessNumbered"/>
    <dgm:cxn modelId="{19615CC4-438A-E74C-9977-B28C813580F1}" type="presParOf" srcId="{F7F1F5C4-370E-8640-B0C9-D11D863E927B}" destId="{AA79BED4-FFCD-D044-8C12-EDEFDE4DAA80}" srcOrd="0" destOrd="0" presId="urn:microsoft.com/office/officeart/2016/7/layout/LinearArrowProcessNumbered"/>
    <dgm:cxn modelId="{AA72A0AD-98C7-B94F-BC18-676698C40069}" type="presParOf" srcId="{F7F1F5C4-370E-8640-B0C9-D11D863E927B}" destId="{AA3C9359-D9B9-B842-9259-70B943DD5B5B}" srcOrd="1" destOrd="0" presId="urn:microsoft.com/office/officeart/2016/7/layout/LinearArrowProcessNumbered"/>
    <dgm:cxn modelId="{D043FD60-2D2B-9544-AA7E-496FB175E496}" type="presParOf" srcId="{AA3C9359-D9B9-B842-9259-70B943DD5B5B}" destId="{EB27E18B-B5A0-E14D-9DC7-2FB99AD643FD}" srcOrd="0" destOrd="0" presId="urn:microsoft.com/office/officeart/2016/7/layout/LinearArrowProcessNumbered"/>
    <dgm:cxn modelId="{B833FEE4-8376-654A-A003-13EB98498BFC}" type="presParOf" srcId="{AA3C9359-D9B9-B842-9259-70B943DD5B5B}" destId="{88F2C50D-0145-5143-8CCB-638268D4167E}" srcOrd="1" destOrd="0" presId="urn:microsoft.com/office/officeart/2016/7/layout/LinearArrowProcessNumbered"/>
    <dgm:cxn modelId="{014D04F0-1F45-B640-905D-1A057CB3E4FA}" type="presParOf" srcId="{AA3C9359-D9B9-B842-9259-70B943DD5B5B}" destId="{93213789-3D0A-B941-924C-AD7864FAC6DC}" srcOrd="2" destOrd="0" presId="urn:microsoft.com/office/officeart/2016/7/layout/LinearArrowProcessNumbered"/>
    <dgm:cxn modelId="{3EB900DA-B3F0-004F-93E1-5522D5A0BBD8}" type="presParOf" srcId="{AA3C9359-D9B9-B842-9259-70B943DD5B5B}" destId="{20BEF9C7-AC58-DF43-AB26-D34B76A8A1BE}" srcOrd="3" destOrd="0" presId="urn:microsoft.com/office/officeart/2016/7/layout/LinearArrowProcessNumbered"/>
    <dgm:cxn modelId="{B76F4C00-827D-B645-826F-07A66A8FD6D7}" type="presParOf" srcId="{F7F1F5C4-370E-8640-B0C9-D11D863E927B}" destId="{FC95ADD5-4F01-1F47-87EB-A1B3EA899DE5}" srcOrd="2" destOrd="0" presId="urn:microsoft.com/office/officeart/2016/7/layout/LinearArrowProcessNumbered"/>
    <dgm:cxn modelId="{0CA21BE1-F6F4-DB4F-94F5-DFA6F3CBAFA4}" type="presParOf" srcId="{E1CED187-E553-4040-A19C-A0AB33E470F7}" destId="{E8BF5ABA-0DF3-B041-942C-11A7D5AD9EE3}" srcOrd="3" destOrd="0" presId="urn:microsoft.com/office/officeart/2016/7/layout/LinearArrowProcessNumbered"/>
    <dgm:cxn modelId="{61ED2B97-216D-4A4A-B82C-29B61A720D26}" type="presParOf" srcId="{E1CED187-E553-4040-A19C-A0AB33E470F7}" destId="{9F82C8E0-43CB-7645-8C71-C8A1E16CA9ED}" srcOrd="4" destOrd="0" presId="urn:microsoft.com/office/officeart/2016/7/layout/LinearArrowProcessNumbered"/>
    <dgm:cxn modelId="{71045FAA-A9AB-F145-8EEA-F1A6DB29E0E3}" type="presParOf" srcId="{9F82C8E0-43CB-7645-8C71-C8A1E16CA9ED}" destId="{0CC33B75-88B3-A44D-A680-F91FE6D4B328}" srcOrd="0" destOrd="0" presId="urn:microsoft.com/office/officeart/2016/7/layout/LinearArrowProcessNumbered"/>
    <dgm:cxn modelId="{2704D562-4914-F34F-B283-3BDB37A46D98}" type="presParOf" srcId="{9F82C8E0-43CB-7645-8C71-C8A1E16CA9ED}" destId="{4F0197C4-9669-7C44-B2AB-14DD9656D5BC}" srcOrd="1" destOrd="0" presId="urn:microsoft.com/office/officeart/2016/7/layout/LinearArrowProcessNumbered"/>
    <dgm:cxn modelId="{AE4DBF4C-E6B2-B740-B0A4-C38461316398}" type="presParOf" srcId="{4F0197C4-9669-7C44-B2AB-14DD9656D5BC}" destId="{D8A7D358-6B28-CB4E-A077-6994B6EFCC2A}" srcOrd="0" destOrd="0" presId="urn:microsoft.com/office/officeart/2016/7/layout/LinearArrowProcessNumbered"/>
    <dgm:cxn modelId="{1308A661-1ED7-B846-8201-DAA523B232DB}" type="presParOf" srcId="{4F0197C4-9669-7C44-B2AB-14DD9656D5BC}" destId="{6FF2BFC9-D064-BA4A-9960-9927A621CF3F}" srcOrd="1" destOrd="0" presId="urn:microsoft.com/office/officeart/2016/7/layout/LinearArrowProcessNumbered"/>
    <dgm:cxn modelId="{998938BF-7932-8346-9DFB-960D93BEC1A1}" type="presParOf" srcId="{4F0197C4-9669-7C44-B2AB-14DD9656D5BC}" destId="{51AA163B-983F-8749-9A17-FFD623F89C7A}" srcOrd="2" destOrd="0" presId="urn:microsoft.com/office/officeart/2016/7/layout/LinearArrowProcessNumbered"/>
    <dgm:cxn modelId="{CA4A7ABF-742E-074B-BE6A-61C864560B2C}" type="presParOf" srcId="{4F0197C4-9669-7C44-B2AB-14DD9656D5BC}" destId="{018BD3D8-AEC6-0E43-B0BC-D21D42524890}" srcOrd="3" destOrd="0" presId="urn:microsoft.com/office/officeart/2016/7/layout/LinearArrowProcessNumbered"/>
    <dgm:cxn modelId="{8142037C-2662-2F4E-8624-E50EAF586ED8}" type="presParOf" srcId="{9F82C8E0-43CB-7645-8C71-C8A1E16CA9ED}" destId="{B4A6D7E8-B793-8540-8018-B1135CDE995B}" srcOrd="2" destOrd="0" presId="urn:microsoft.com/office/officeart/2016/7/layout/LinearArrowProcessNumbered"/>
    <dgm:cxn modelId="{792D74C2-7461-3341-9A71-D2764A1A5124}" type="presParOf" srcId="{E1CED187-E553-4040-A19C-A0AB33E470F7}" destId="{2AA776F7-F3B8-BA48-999D-2F3D502E38A7}" srcOrd="5" destOrd="0" presId="urn:microsoft.com/office/officeart/2016/7/layout/LinearArrowProcessNumbered"/>
    <dgm:cxn modelId="{0C27A537-90E2-5245-942F-5957E7D32B77}" type="presParOf" srcId="{E1CED187-E553-4040-A19C-A0AB33E470F7}" destId="{AC412CB9-AE9E-C642-A697-6BE8CD340994}" srcOrd="6" destOrd="0" presId="urn:microsoft.com/office/officeart/2016/7/layout/LinearArrowProcessNumbered"/>
    <dgm:cxn modelId="{8870AC35-23AA-6743-AE90-5EC4A3D3CBE1}" type="presParOf" srcId="{AC412CB9-AE9E-C642-A697-6BE8CD340994}" destId="{BD9854F2-5310-B647-8416-1DF9F819E613}" srcOrd="0" destOrd="0" presId="urn:microsoft.com/office/officeart/2016/7/layout/LinearArrowProcessNumbered"/>
    <dgm:cxn modelId="{3D67DBF8-B3D0-CA49-8810-155340D69E40}" type="presParOf" srcId="{AC412CB9-AE9E-C642-A697-6BE8CD340994}" destId="{787BFF74-0B6E-2843-9B42-73B7289DB1EE}" srcOrd="1" destOrd="0" presId="urn:microsoft.com/office/officeart/2016/7/layout/LinearArrowProcessNumbered"/>
    <dgm:cxn modelId="{B6419EB5-6DE7-6B45-91B7-9964449E1611}" type="presParOf" srcId="{787BFF74-0B6E-2843-9B42-73B7289DB1EE}" destId="{67A5B309-A49E-0A46-8582-68CAA6FC6A32}" srcOrd="0" destOrd="0" presId="urn:microsoft.com/office/officeart/2016/7/layout/LinearArrowProcessNumbered"/>
    <dgm:cxn modelId="{23D17B96-F77B-BD4D-A17C-7DC38A9B55B0}" type="presParOf" srcId="{787BFF74-0B6E-2843-9B42-73B7289DB1EE}" destId="{AA361B9B-07D1-2C46-9CA8-8FA3C025EADB}" srcOrd="1" destOrd="0" presId="urn:microsoft.com/office/officeart/2016/7/layout/LinearArrowProcessNumbered"/>
    <dgm:cxn modelId="{CFFEC135-7AA8-794A-9AEE-9C2FF47F81BA}" type="presParOf" srcId="{787BFF74-0B6E-2843-9B42-73B7289DB1EE}" destId="{5EC5EB51-1863-DC4B-9945-C8706933BDC4}" srcOrd="2" destOrd="0" presId="urn:microsoft.com/office/officeart/2016/7/layout/LinearArrowProcessNumbered"/>
    <dgm:cxn modelId="{3D7A414A-73E1-F146-BD10-01806511E8A9}" type="presParOf" srcId="{787BFF74-0B6E-2843-9B42-73B7289DB1EE}" destId="{AD086ABE-C165-9143-B5E4-EE4ACE896DED}" srcOrd="3" destOrd="0" presId="urn:microsoft.com/office/officeart/2016/7/layout/LinearArrowProcessNumbered"/>
    <dgm:cxn modelId="{7D1EAE23-8C74-814F-A445-A9981F22CBB7}" type="presParOf" srcId="{AC412CB9-AE9E-C642-A697-6BE8CD340994}" destId="{289A09BE-DADF-DC44-BB4B-6B0AA2A235AC}" srcOrd="2" destOrd="0" presId="urn:microsoft.com/office/officeart/2016/7/layout/LinearArrowProcessNumbered"/>
    <dgm:cxn modelId="{874D7E21-FD0F-7145-AFBC-0D1DA13F1489}" type="presParOf" srcId="{E1CED187-E553-4040-A19C-A0AB33E470F7}" destId="{BFECC9A3-549F-7349-8B01-929D9D4447E5}" srcOrd="7" destOrd="0" presId="urn:microsoft.com/office/officeart/2016/7/layout/LinearArrowProcessNumbered"/>
    <dgm:cxn modelId="{5C4B5430-8A04-664D-BC39-20FB6F2AC9E8}" type="presParOf" srcId="{E1CED187-E553-4040-A19C-A0AB33E470F7}" destId="{26351049-C70C-F04F-A1E2-4F391AFC9BEC}" srcOrd="8" destOrd="0" presId="urn:microsoft.com/office/officeart/2016/7/layout/LinearArrowProcessNumbered"/>
    <dgm:cxn modelId="{220DA607-A7FB-4148-8838-C581AD60B6B1}" type="presParOf" srcId="{26351049-C70C-F04F-A1E2-4F391AFC9BEC}" destId="{EEB6CB25-569A-3F4F-A4A6-996B3F8530A9}" srcOrd="0" destOrd="0" presId="urn:microsoft.com/office/officeart/2016/7/layout/LinearArrowProcessNumbered"/>
    <dgm:cxn modelId="{9BBA8FEB-58BA-6048-B498-BE54BF9AB46C}" type="presParOf" srcId="{26351049-C70C-F04F-A1E2-4F391AFC9BEC}" destId="{5EBCC077-A90A-964F-996A-85056775198C}" srcOrd="1" destOrd="0" presId="urn:microsoft.com/office/officeart/2016/7/layout/LinearArrowProcessNumbered"/>
    <dgm:cxn modelId="{2E259754-F96C-3B40-8461-8D1DB5288BC4}" type="presParOf" srcId="{5EBCC077-A90A-964F-996A-85056775198C}" destId="{3E21E0CA-DE96-CF46-A0B4-14C34700FC96}" srcOrd="0" destOrd="0" presId="urn:microsoft.com/office/officeart/2016/7/layout/LinearArrowProcessNumbered"/>
    <dgm:cxn modelId="{43B119BD-6173-F640-97C9-8BD1D9965866}" type="presParOf" srcId="{5EBCC077-A90A-964F-996A-85056775198C}" destId="{6B8FA124-8A7E-7F43-9D78-7B6821C47BCB}" srcOrd="1" destOrd="0" presId="urn:microsoft.com/office/officeart/2016/7/layout/LinearArrowProcessNumbered"/>
    <dgm:cxn modelId="{305ED4E9-3C90-2247-B60D-EBFE2E6A5753}" type="presParOf" srcId="{5EBCC077-A90A-964F-996A-85056775198C}" destId="{41E02EFB-D21E-DA4E-8170-25F1140FCEEB}" srcOrd="2" destOrd="0" presId="urn:microsoft.com/office/officeart/2016/7/layout/LinearArrowProcessNumbered"/>
    <dgm:cxn modelId="{7E3B7A73-CD3E-DD4B-A450-70677F64948E}" type="presParOf" srcId="{5EBCC077-A90A-964F-996A-85056775198C}" destId="{A5528F0C-1037-3E41-AE42-3C7EDF070C36}" srcOrd="3" destOrd="0" presId="urn:microsoft.com/office/officeart/2016/7/layout/LinearArrowProcessNumbered"/>
    <dgm:cxn modelId="{EB7DA0DB-C214-284B-8748-0E52D68DC627}" type="presParOf" srcId="{26351049-C70C-F04F-A1E2-4F391AFC9BEC}" destId="{CF6AC4AC-9A54-844A-9FE0-8D0A7BA1EE10}" srcOrd="2" destOrd="0" presId="urn:microsoft.com/office/officeart/2016/7/layout/LinearArrowProcessNumbered"/>
    <dgm:cxn modelId="{C29FAE12-0965-D941-8370-8EAD22F0ED11}" type="presParOf" srcId="{E1CED187-E553-4040-A19C-A0AB33E470F7}" destId="{B12C69F5-1B31-3941-A650-BAE19E8003C6}" srcOrd="9" destOrd="0" presId="urn:microsoft.com/office/officeart/2016/7/layout/LinearArrowProcessNumbered"/>
    <dgm:cxn modelId="{C9191354-19BC-3841-AD60-DDC295C52FB1}" type="presParOf" srcId="{E1CED187-E553-4040-A19C-A0AB33E470F7}" destId="{53997F80-6C53-4747-B64C-7FED0924F268}" srcOrd="10" destOrd="0" presId="urn:microsoft.com/office/officeart/2016/7/layout/LinearArrowProcessNumbered"/>
    <dgm:cxn modelId="{BEE13A9F-9443-6245-987A-8134340379E2}" type="presParOf" srcId="{53997F80-6C53-4747-B64C-7FED0924F268}" destId="{1AD48017-C83B-A04D-9048-EB477D6E7418}" srcOrd="0" destOrd="0" presId="urn:microsoft.com/office/officeart/2016/7/layout/LinearArrowProcessNumbered"/>
    <dgm:cxn modelId="{DA9AFCF2-B36D-424F-8880-0454C11C5377}" type="presParOf" srcId="{53997F80-6C53-4747-B64C-7FED0924F268}" destId="{2E8134C5-0D68-F347-9733-62910FB72D79}" srcOrd="1" destOrd="0" presId="urn:microsoft.com/office/officeart/2016/7/layout/LinearArrowProcessNumbered"/>
    <dgm:cxn modelId="{901EF532-91B1-534B-8BF8-EA5D9EF4CF7F}" type="presParOf" srcId="{2E8134C5-0D68-F347-9733-62910FB72D79}" destId="{62AE1507-4810-9740-9836-379752EC9A55}" srcOrd="0" destOrd="0" presId="urn:microsoft.com/office/officeart/2016/7/layout/LinearArrowProcessNumbered"/>
    <dgm:cxn modelId="{31E23DF2-9411-D04D-96A2-AAB6AC7531EC}" type="presParOf" srcId="{2E8134C5-0D68-F347-9733-62910FB72D79}" destId="{CD6B5568-0767-A147-A2E5-8E4718A1AD44}" srcOrd="1" destOrd="0" presId="urn:microsoft.com/office/officeart/2016/7/layout/LinearArrowProcessNumbered"/>
    <dgm:cxn modelId="{3B33B329-5A8E-4942-BEC3-82A224B7294C}" type="presParOf" srcId="{2E8134C5-0D68-F347-9733-62910FB72D79}" destId="{970939C0-B840-0445-AB5A-097C01869B13}" srcOrd="2" destOrd="0" presId="urn:microsoft.com/office/officeart/2016/7/layout/LinearArrowProcessNumbered"/>
    <dgm:cxn modelId="{D6DF4209-3C0E-8444-A0B8-C05EFF3027DC}" type="presParOf" srcId="{2E8134C5-0D68-F347-9733-62910FB72D79}" destId="{FEEB8884-04F4-5747-9DD8-DC4A6200557C}" srcOrd="3" destOrd="0" presId="urn:microsoft.com/office/officeart/2016/7/layout/LinearArrowProcessNumbered"/>
    <dgm:cxn modelId="{9F82F675-04DE-8A42-83E5-A41B4D155C1A}" type="presParOf" srcId="{53997F80-6C53-4747-B64C-7FED0924F268}" destId="{AAF7C768-BB05-294D-81F3-9E9816927312}"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1D336D-A535-4AE4-BAEE-7D93872FAB21}" type="doc">
      <dgm:prSet loTypeId="urn:microsoft.com/office/officeart/2016/7/layout/HorizontalActionList" loCatId="List" qsTypeId="urn:microsoft.com/office/officeart/2005/8/quickstyle/simple5" qsCatId="simple" csTypeId="urn:microsoft.com/office/officeart/2005/8/colors/colorful2" csCatId="colorful" phldr="1"/>
      <dgm:spPr/>
      <dgm:t>
        <a:bodyPr/>
        <a:lstStyle/>
        <a:p>
          <a:endParaRPr lang="en-US"/>
        </a:p>
      </dgm:t>
    </dgm:pt>
    <dgm:pt modelId="{C7709E14-DAEB-4C8E-8382-F01234A0D165}">
      <dgm:prSet/>
      <dgm:spPr/>
      <dgm:t>
        <a:bodyPr/>
        <a:lstStyle/>
        <a:p>
          <a:r>
            <a:rPr lang="en-US"/>
            <a:t>Package</a:t>
          </a:r>
        </a:p>
      </dgm:t>
    </dgm:pt>
    <dgm:pt modelId="{F7A72BC2-29F3-41A2-8DD5-D8CA1735035A}" type="parTrans" cxnId="{BADA6A90-15D7-4B21-A7C8-1CCB7A9F4EC9}">
      <dgm:prSet/>
      <dgm:spPr/>
      <dgm:t>
        <a:bodyPr/>
        <a:lstStyle/>
        <a:p>
          <a:endParaRPr lang="en-US"/>
        </a:p>
      </dgm:t>
    </dgm:pt>
    <dgm:pt modelId="{854E795E-B16A-42CB-88C0-E768C4C818FB}" type="sibTrans" cxnId="{BADA6A90-15D7-4B21-A7C8-1CCB7A9F4EC9}">
      <dgm:prSet/>
      <dgm:spPr/>
      <dgm:t>
        <a:bodyPr/>
        <a:lstStyle/>
        <a:p>
          <a:endParaRPr lang="en-US"/>
        </a:p>
      </dgm:t>
    </dgm:pt>
    <dgm:pt modelId="{064D6BBE-0BAF-426C-87F9-F964EAD524B3}">
      <dgm:prSet/>
      <dgm:spPr/>
      <dgm:t>
        <a:bodyPr/>
        <a:lstStyle/>
        <a:p>
          <a:r>
            <a:rPr lang="en-US" dirty="0" err="1"/>
            <a:t>countytimezones</a:t>
          </a:r>
          <a:endParaRPr lang="en-US" dirty="0"/>
        </a:p>
      </dgm:t>
    </dgm:pt>
    <dgm:pt modelId="{D5C45AB1-2C8E-4856-9E5A-9F788CC65FCF}" type="parTrans" cxnId="{617EDF7C-C2D5-47A8-AB2A-185988CE4487}">
      <dgm:prSet/>
      <dgm:spPr/>
      <dgm:t>
        <a:bodyPr/>
        <a:lstStyle/>
        <a:p>
          <a:endParaRPr lang="en-US"/>
        </a:p>
      </dgm:t>
    </dgm:pt>
    <dgm:pt modelId="{CABBBBAE-4516-47E9-908D-F9CA516899DB}" type="sibTrans" cxnId="{617EDF7C-C2D5-47A8-AB2A-185988CE4487}">
      <dgm:prSet/>
      <dgm:spPr/>
      <dgm:t>
        <a:bodyPr/>
        <a:lstStyle/>
        <a:p>
          <a:endParaRPr lang="en-US"/>
        </a:p>
      </dgm:t>
    </dgm:pt>
    <dgm:pt modelId="{85FAEFD0-6224-4604-9C8E-E5CAE4969377}">
      <dgm:prSet/>
      <dgm:spPr/>
      <dgm:t>
        <a:bodyPr/>
        <a:lstStyle/>
        <a:p>
          <a:r>
            <a:rPr lang="en-US" dirty="0"/>
            <a:t>data</a:t>
          </a:r>
        </a:p>
      </dgm:t>
    </dgm:pt>
    <dgm:pt modelId="{B576283B-937E-4D7D-ADDC-2CF7CA343DF3}" type="parTrans" cxnId="{06F24AC8-A156-4275-A5CE-EAA88AA938AF}">
      <dgm:prSet/>
      <dgm:spPr/>
      <dgm:t>
        <a:bodyPr/>
        <a:lstStyle/>
        <a:p>
          <a:endParaRPr lang="en-US"/>
        </a:p>
      </dgm:t>
    </dgm:pt>
    <dgm:pt modelId="{F6900DC9-C873-400B-8A00-8B8E912B8819}" type="sibTrans" cxnId="{06F24AC8-A156-4275-A5CE-EAA88AA938AF}">
      <dgm:prSet/>
      <dgm:spPr/>
      <dgm:t>
        <a:bodyPr/>
        <a:lstStyle/>
        <a:p>
          <a:endParaRPr lang="en-US"/>
        </a:p>
      </dgm:t>
    </dgm:pt>
    <dgm:pt modelId="{B9BAE839-A0EF-4CE9-88AB-BD48AAB8E248}">
      <dgm:prSet/>
      <dgm:spPr/>
      <dgm:t>
        <a:bodyPr/>
        <a:lstStyle/>
        <a:p>
          <a:r>
            <a:rPr lang="en-US"/>
            <a:t>data-raw</a:t>
          </a:r>
        </a:p>
      </dgm:t>
    </dgm:pt>
    <dgm:pt modelId="{80A29212-2D3D-4834-972F-DAFBDEAE24D3}" type="parTrans" cxnId="{50929BEA-D7B3-41FD-80E5-4446C13D36DE}">
      <dgm:prSet/>
      <dgm:spPr/>
      <dgm:t>
        <a:bodyPr/>
        <a:lstStyle/>
        <a:p>
          <a:endParaRPr lang="en-US"/>
        </a:p>
      </dgm:t>
    </dgm:pt>
    <dgm:pt modelId="{4504D2ED-6E74-4979-83B1-FCB506A17432}" type="sibTrans" cxnId="{50929BEA-D7B3-41FD-80E5-4446C13D36DE}">
      <dgm:prSet/>
      <dgm:spPr/>
      <dgm:t>
        <a:bodyPr/>
        <a:lstStyle/>
        <a:p>
          <a:endParaRPr lang="en-US"/>
        </a:p>
      </dgm:t>
    </dgm:pt>
    <dgm:pt modelId="{56637163-B701-42D5-BA5A-AC2EB8590466}">
      <dgm:prSet/>
      <dgm:spPr/>
      <dgm:t>
        <a:bodyPr/>
        <a:lstStyle/>
        <a:p>
          <a:r>
            <a:rPr lang="en-US"/>
            <a:t>DESCRIPTION</a:t>
          </a:r>
        </a:p>
      </dgm:t>
    </dgm:pt>
    <dgm:pt modelId="{C212D38F-1DB4-4921-923C-EFEF7F2D466D}" type="parTrans" cxnId="{B62BAE50-231D-495D-A644-8316E8E5C035}">
      <dgm:prSet/>
      <dgm:spPr/>
      <dgm:t>
        <a:bodyPr/>
        <a:lstStyle/>
        <a:p>
          <a:endParaRPr lang="en-US"/>
        </a:p>
      </dgm:t>
    </dgm:pt>
    <dgm:pt modelId="{790C987D-411B-4E22-8C22-0E33BD48727F}" type="sibTrans" cxnId="{B62BAE50-231D-495D-A644-8316E8E5C035}">
      <dgm:prSet/>
      <dgm:spPr/>
      <dgm:t>
        <a:bodyPr/>
        <a:lstStyle/>
        <a:p>
          <a:endParaRPr lang="en-US"/>
        </a:p>
      </dgm:t>
    </dgm:pt>
    <dgm:pt modelId="{D77145F3-AA3A-40FA-BFA7-80FC42B72706}">
      <dgm:prSet/>
      <dgm:spPr/>
      <dgm:t>
        <a:bodyPr/>
        <a:lstStyle/>
        <a:p>
          <a:r>
            <a:rPr lang="en-US"/>
            <a:t>man</a:t>
          </a:r>
        </a:p>
      </dgm:t>
    </dgm:pt>
    <dgm:pt modelId="{056DAC53-C318-4B8C-833F-3C9DE5800A30}" type="parTrans" cxnId="{7F0C5B36-16F8-4F30-BD78-9B4744C401FC}">
      <dgm:prSet/>
      <dgm:spPr/>
      <dgm:t>
        <a:bodyPr/>
        <a:lstStyle/>
        <a:p>
          <a:endParaRPr lang="en-US"/>
        </a:p>
      </dgm:t>
    </dgm:pt>
    <dgm:pt modelId="{8656F58D-8734-4FD7-9D36-0C041E785D87}" type="sibTrans" cxnId="{7F0C5B36-16F8-4F30-BD78-9B4744C401FC}">
      <dgm:prSet/>
      <dgm:spPr/>
      <dgm:t>
        <a:bodyPr/>
        <a:lstStyle/>
        <a:p>
          <a:endParaRPr lang="en-US"/>
        </a:p>
      </dgm:t>
    </dgm:pt>
    <dgm:pt modelId="{4E9C337A-EB7F-4984-BF8D-4A154E39B5AE}">
      <dgm:prSet/>
      <dgm:spPr/>
      <dgm:t>
        <a:bodyPr/>
        <a:lstStyle/>
        <a:p>
          <a:r>
            <a:rPr lang="en-US"/>
            <a:t>R</a:t>
          </a:r>
        </a:p>
      </dgm:t>
    </dgm:pt>
    <dgm:pt modelId="{F9103406-9BD3-4648-91D3-1CE714A50242}" type="parTrans" cxnId="{340CCEF4-7F6E-4A52-8C65-359D86177B5A}">
      <dgm:prSet/>
      <dgm:spPr/>
      <dgm:t>
        <a:bodyPr/>
        <a:lstStyle/>
        <a:p>
          <a:endParaRPr lang="en-US"/>
        </a:p>
      </dgm:t>
    </dgm:pt>
    <dgm:pt modelId="{833300CD-F266-4492-B497-C20664C5F9CD}" type="sibTrans" cxnId="{340CCEF4-7F6E-4A52-8C65-359D86177B5A}">
      <dgm:prSet/>
      <dgm:spPr/>
      <dgm:t>
        <a:bodyPr/>
        <a:lstStyle/>
        <a:p>
          <a:endParaRPr lang="en-US"/>
        </a:p>
      </dgm:t>
    </dgm:pt>
    <dgm:pt modelId="{FB50F280-433B-4631-A27D-AFBE763F93C6}">
      <dgm:prSet/>
      <dgm:spPr/>
      <dgm:t>
        <a:bodyPr/>
        <a:lstStyle/>
        <a:p>
          <a:r>
            <a:rPr lang="en-US"/>
            <a:t>vignettes</a:t>
          </a:r>
        </a:p>
      </dgm:t>
    </dgm:pt>
    <dgm:pt modelId="{2D41987E-CF5F-4990-84DA-B95918CE1E28}" type="parTrans" cxnId="{EA0F41E5-3225-4AFE-BE64-EFA97BEC5B04}">
      <dgm:prSet/>
      <dgm:spPr/>
      <dgm:t>
        <a:bodyPr/>
        <a:lstStyle/>
        <a:p>
          <a:endParaRPr lang="en-US"/>
        </a:p>
      </dgm:t>
    </dgm:pt>
    <dgm:pt modelId="{7F82A965-E615-4702-BF76-EC08B79DD1F0}" type="sibTrans" cxnId="{EA0F41E5-3225-4AFE-BE64-EFA97BEC5B04}">
      <dgm:prSet/>
      <dgm:spPr/>
      <dgm:t>
        <a:bodyPr/>
        <a:lstStyle/>
        <a:p>
          <a:endParaRPr lang="en-US"/>
        </a:p>
      </dgm:t>
    </dgm:pt>
    <dgm:pt modelId="{72829B61-8AF6-4350-A18D-946D6249D533}">
      <dgm:prSet/>
      <dgm:spPr/>
      <dgm:t>
        <a:bodyPr/>
        <a:lstStyle/>
        <a:p>
          <a:r>
            <a:rPr lang="en-US"/>
            <a:t>Package</a:t>
          </a:r>
        </a:p>
      </dgm:t>
    </dgm:pt>
    <dgm:pt modelId="{4E17706B-A37C-4AB5-932D-3985102E5C25}" type="parTrans" cxnId="{66EF1B07-18E9-470C-8C57-DB0756C66D44}">
      <dgm:prSet/>
      <dgm:spPr/>
      <dgm:t>
        <a:bodyPr/>
        <a:lstStyle/>
        <a:p>
          <a:endParaRPr lang="en-US"/>
        </a:p>
      </dgm:t>
    </dgm:pt>
    <dgm:pt modelId="{E9BD138A-68C5-48AD-935F-1E9F9E825849}" type="sibTrans" cxnId="{66EF1B07-18E9-470C-8C57-DB0756C66D44}">
      <dgm:prSet/>
      <dgm:spPr/>
      <dgm:t>
        <a:bodyPr/>
        <a:lstStyle/>
        <a:p>
          <a:endParaRPr lang="en-US"/>
        </a:p>
      </dgm:t>
    </dgm:pt>
    <dgm:pt modelId="{BFB5C3F8-E19B-4A68-AE70-525577C65EDF}">
      <dgm:prSet/>
      <dgm:spPr/>
      <dgm:t>
        <a:bodyPr/>
        <a:lstStyle/>
        <a:p>
          <a:r>
            <a:rPr lang="en-US" dirty="0" err="1"/>
            <a:t>hurricaneexposure</a:t>
          </a:r>
          <a:endParaRPr lang="en-US" dirty="0"/>
        </a:p>
      </dgm:t>
    </dgm:pt>
    <dgm:pt modelId="{379E4AF0-33BE-483B-8933-86E339C9F286}" type="parTrans" cxnId="{9E6D738B-5087-445F-82C0-33A17E3A56BE}">
      <dgm:prSet/>
      <dgm:spPr/>
      <dgm:t>
        <a:bodyPr/>
        <a:lstStyle/>
        <a:p>
          <a:endParaRPr lang="en-US"/>
        </a:p>
      </dgm:t>
    </dgm:pt>
    <dgm:pt modelId="{92A12057-0ECE-4D9E-AEE7-5E5E850CC5AD}" type="sibTrans" cxnId="{9E6D738B-5087-445F-82C0-33A17E3A56BE}">
      <dgm:prSet/>
      <dgm:spPr/>
      <dgm:t>
        <a:bodyPr/>
        <a:lstStyle/>
        <a:p>
          <a:endParaRPr lang="en-US"/>
        </a:p>
      </dgm:t>
    </dgm:pt>
    <dgm:pt modelId="{CF83BD1B-6D26-43A6-90A2-56A292BD49FC}">
      <dgm:prSet/>
      <dgm:spPr/>
      <dgm:t>
        <a:bodyPr/>
        <a:lstStyle/>
        <a:p>
          <a:r>
            <a:rPr lang="en-US" dirty="0"/>
            <a:t>DESCRIPTION</a:t>
          </a:r>
        </a:p>
      </dgm:t>
    </dgm:pt>
    <dgm:pt modelId="{AA6AEA00-ED2F-43CE-B424-67275C4B6976}" type="parTrans" cxnId="{9EDA83C2-7C46-498B-B15B-3F45456578D3}">
      <dgm:prSet/>
      <dgm:spPr/>
      <dgm:t>
        <a:bodyPr/>
        <a:lstStyle/>
        <a:p>
          <a:endParaRPr lang="en-US"/>
        </a:p>
      </dgm:t>
    </dgm:pt>
    <dgm:pt modelId="{34C9B746-F6F7-47D8-A749-10C178DD8830}" type="sibTrans" cxnId="{9EDA83C2-7C46-498B-B15B-3F45456578D3}">
      <dgm:prSet/>
      <dgm:spPr/>
      <dgm:t>
        <a:bodyPr/>
        <a:lstStyle/>
        <a:p>
          <a:endParaRPr lang="en-US"/>
        </a:p>
      </dgm:t>
    </dgm:pt>
    <dgm:pt modelId="{9B361575-5AF5-48A1-BED0-63DD7B550E4A}">
      <dgm:prSet/>
      <dgm:spPr/>
      <dgm:t>
        <a:bodyPr/>
        <a:lstStyle/>
        <a:p>
          <a:r>
            <a:rPr lang="en-US" dirty="0"/>
            <a:t>man</a:t>
          </a:r>
        </a:p>
      </dgm:t>
    </dgm:pt>
    <dgm:pt modelId="{93CEB73C-EDE3-4EDD-B0B7-89A368EEF835}" type="parTrans" cxnId="{31D8E1C4-1047-4C11-8B0D-E50DE7E8589E}">
      <dgm:prSet/>
      <dgm:spPr/>
      <dgm:t>
        <a:bodyPr/>
        <a:lstStyle/>
        <a:p>
          <a:endParaRPr lang="en-US"/>
        </a:p>
      </dgm:t>
    </dgm:pt>
    <dgm:pt modelId="{862FAFCF-3B57-4276-A299-5562CEBC2ED8}" type="sibTrans" cxnId="{31D8E1C4-1047-4C11-8B0D-E50DE7E8589E}">
      <dgm:prSet/>
      <dgm:spPr/>
      <dgm:t>
        <a:bodyPr/>
        <a:lstStyle/>
        <a:p>
          <a:endParaRPr lang="en-US"/>
        </a:p>
      </dgm:t>
    </dgm:pt>
    <dgm:pt modelId="{3AFA524B-EE96-486F-B2CE-74A3AB50F52E}">
      <dgm:prSet/>
      <dgm:spPr/>
      <dgm:t>
        <a:bodyPr/>
        <a:lstStyle/>
        <a:p>
          <a:r>
            <a:rPr lang="en-US"/>
            <a:t>R</a:t>
          </a:r>
        </a:p>
      </dgm:t>
    </dgm:pt>
    <dgm:pt modelId="{ACEDF53A-8815-486A-AD52-4E05338CAE81}" type="parTrans" cxnId="{614E8CA5-BD9F-4A0C-BDD5-82C5F3FAEF9A}">
      <dgm:prSet/>
      <dgm:spPr/>
      <dgm:t>
        <a:bodyPr/>
        <a:lstStyle/>
        <a:p>
          <a:endParaRPr lang="en-US"/>
        </a:p>
      </dgm:t>
    </dgm:pt>
    <dgm:pt modelId="{E7905E71-C089-4493-8E7E-B244C03DDC0D}" type="sibTrans" cxnId="{614E8CA5-BD9F-4A0C-BDD5-82C5F3FAEF9A}">
      <dgm:prSet/>
      <dgm:spPr/>
      <dgm:t>
        <a:bodyPr/>
        <a:lstStyle/>
        <a:p>
          <a:endParaRPr lang="en-US"/>
        </a:p>
      </dgm:t>
    </dgm:pt>
    <dgm:pt modelId="{7C4E0832-D2EA-4167-B74B-9AB6252D1C68}">
      <dgm:prSet/>
      <dgm:spPr/>
      <dgm:t>
        <a:bodyPr/>
        <a:lstStyle/>
        <a:p>
          <a:r>
            <a:rPr lang="en-US"/>
            <a:t>vignettes</a:t>
          </a:r>
        </a:p>
      </dgm:t>
    </dgm:pt>
    <dgm:pt modelId="{96340388-3DFE-4268-9F5B-66E571B0123B}" type="parTrans" cxnId="{A33C2FFF-E7BE-4111-AB8C-B86720B9FEDC}">
      <dgm:prSet/>
      <dgm:spPr/>
      <dgm:t>
        <a:bodyPr/>
        <a:lstStyle/>
        <a:p>
          <a:endParaRPr lang="en-US"/>
        </a:p>
      </dgm:t>
    </dgm:pt>
    <dgm:pt modelId="{C96F0D2B-8978-4D3D-9A01-A5A7234D3439}" type="sibTrans" cxnId="{A33C2FFF-E7BE-4111-AB8C-B86720B9FEDC}">
      <dgm:prSet/>
      <dgm:spPr/>
      <dgm:t>
        <a:bodyPr/>
        <a:lstStyle/>
        <a:p>
          <a:endParaRPr lang="en-US"/>
        </a:p>
      </dgm:t>
    </dgm:pt>
    <dgm:pt modelId="{26AE0F04-B8AF-44FB-A0E0-0E2B49D50C61}">
      <dgm:prSet/>
      <dgm:spPr/>
      <dgm:t>
        <a:bodyPr/>
        <a:lstStyle/>
        <a:p>
          <a:r>
            <a:rPr lang="en-US"/>
            <a:t>Package</a:t>
          </a:r>
        </a:p>
      </dgm:t>
    </dgm:pt>
    <dgm:pt modelId="{D008DABE-FB9F-4C85-96C5-601D2224F62C}" type="parTrans" cxnId="{8C6C4791-DBC6-4427-9E96-18098DEE9B81}">
      <dgm:prSet/>
      <dgm:spPr/>
      <dgm:t>
        <a:bodyPr/>
        <a:lstStyle/>
        <a:p>
          <a:endParaRPr lang="en-US"/>
        </a:p>
      </dgm:t>
    </dgm:pt>
    <dgm:pt modelId="{C5DF06CB-01B9-4576-9308-EA625EEF1B43}" type="sibTrans" cxnId="{8C6C4791-DBC6-4427-9E96-18098DEE9B81}">
      <dgm:prSet/>
      <dgm:spPr/>
      <dgm:t>
        <a:bodyPr/>
        <a:lstStyle/>
        <a:p>
          <a:endParaRPr lang="en-US"/>
        </a:p>
      </dgm:t>
    </dgm:pt>
    <dgm:pt modelId="{169CD58F-848B-4BD4-A5C3-3182019EF311}">
      <dgm:prSet/>
      <dgm:spPr/>
      <dgm:t>
        <a:bodyPr/>
        <a:lstStyle/>
        <a:p>
          <a:r>
            <a:rPr lang="en-US" dirty="0" err="1"/>
            <a:t>noaastormevents</a:t>
          </a:r>
          <a:endParaRPr lang="en-US" dirty="0"/>
        </a:p>
      </dgm:t>
    </dgm:pt>
    <dgm:pt modelId="{6DA1D98E-70E7-48F6-BA04-B32CAF65C167}" type="parTrans" cxnId="{9758D1CF-74F0-4781-84F9-EA079348639B}">
      <dgm:prSet/>
      <dgm:spPr/>
      <dgm:t>
        <a:bodyPr/>
        <a:lstStyle/>
        <a:p>
          <a:endParaRPr lang="en-US"/>
        </a:p>
      </dgm:t>
    </dgm:pt>
    <dgm:pt modelId="{D1EAEA76-24F4-435B-9DE3-F8F49B673BEB}" type="sibTrans" cxnId="{9758D1CF-74F0-4781-84F9-EA079348639B}">
      <dgm:prSet/>
      <dgm:spPr/>
      <dgm:t>
        <a:bodyPr/>
        <a:lstStyle/>
        <a:p>
          <a:endParaRPr lang="en-US"/>
        </a:p>
      </dgm:t>
    </dgm:pt>
    <dgm:pt modelId="{01E7BB74-664B-4508-8E7D-5AF3C1331DB3}">
      <dgm:prSet/>
      <dgm:spPr/>
      <dgm:t>
        <a:bodyPr/>
        <a:lstStyle/>
        <a:p>
          <a:r>
            <a:rPr lang="en-US" dirty="0"/>
            <a:t>DESCRIPTION</a:t>
          </a:r>
        </a:p>
      </dgm:t>
    </dgm:pt>
    <dgm:pt modelId="{D05AD9CE-C2EE-44ED-9EFF-92A0B533B582}" type="parTrans" cxnId="{D22FCDAE-3684-42A2-84A1-3B4D706297C5}">
      <dgm:prSet/>
      <dgm:spPr/>
      <dgm:t>
        <a:bodyPr/>
        <a:lstStyle/>
        <a:p>
          <a:endParaRPr lang="en-US"/>
        </a:p>
      </dgm:t>
    </dgm:pt>
    <dgm:pt modelId="{4992FBD3-7EDE-4817-AD9E-362ABCD2A612}" type="sibTrans" cxnId="{D22FCDAE-3684-42A2-84A1-3B4D706297C5}">
      <dgm:prSet/>
      <dgm:spPr/>
      <dgm:t>
        <a:bodyPr/>
        <a:lstStyle/>
        <a:p>
          <a:endParaRPr lang="en-US"/>
        </a:p>
      </dgm:t>
    </dgm:pt>
    <dgm:pt modelId="{ADB6071E-9812-4820-A159-3690D1CA52D9}">
      <dgm:prSet/>
      <dgm:spPr/>
      <dgm:t>
        <a:bodyPr/>
        <a:lstStyle/>
        <a:p>
          <a:r>
            <a:rPr lang="en-US"/>
            <a:t>man</a:t>
          </a:r>
        </a:p>
      </dgm:t>
    </dgm:pt>
    <dgm:pt modelId="{4AF37A43-4EB2-46CC-85A1-5AE15A892480}" type="parTrans" cxnId="{BC880EAC-C825-46A7-BFEE-79E5284D3158}">
      <dgm:prSet/>
      <dgm:spPr/>
      <dgm:t>
        <a:bodyPr/>
        <a:lstStyle/>
        <a:p>
          <a:endParaRPr lang="en-US"/>
        </a:p>
      </dgm:t>
    </dgm:pt>
    <dgm:pt modelId="{491D4B4B-E2B8-49DC-B44C-DB6149BE113E}" type="sibTrans" cxnId="{BC880EAC-C825-46A7-BFEE-79E5284D3158}">
      <dgm:prSet/>
      <dgm:spPr/>
      <dgm:t>
        <a:bodyPr/>
        <a:lstStyle/>
        <a:p>
          <a:endParaRPr lang="en-US"/>
        </a:p>
      </dgm:t>
    </dgm:pt>
    <dgm:pt modelId="{109F431D-1D1D-48A7-B967-230B8F447FE2}">
      <dgm:prSet/>
      <dgm:spPr/>
      <dgm:t>
        <a:bodyPr/>
        <a:lstStyle/>
        <a:p>
          <a:r>
            <a:rPr lang="en-US"/>
            <a:t>R</a:t>
          </a:r>
        </a:p>
      </dgm:t>
    </dgm:pt>
    <dgm:pt modelId="{2617530C-78E9-4433-BC4D-F474DB7324E6}" type="parTrans" cxnId="{4C6586D6-67A0-4AC5-BA83-0950EAB2625D}">
      <dgm:prSet/>
      <dgm:spPr/>
      <dgm:t>
        <a:bodyPr/>
        <a:lstStyle/>
        <a:p>
          <a:endParaRPr lang="en-US"/>
        </a:p>
      </dgm:t>
    </dgm:pt>
    <dgm:pt modelId="{18EC27C2-44EE-4A3A-9A6B-FA31EFD3D90D}" type="sibTrans" cxnId="{4C6586D6-67A0-4AC5-BA83-0950EAB2625D}">
      <dgm:prSet/>
      <dgm:spPr/>
      <dgm:t>
        <a:bodyPr/>
        <a:lstStyle/>
        <a:p>
          <a:endParaRPr lang="en-US"/>
        </a:p>
      </dgm:t>
    </dgm:pt>
    <dgm:pt modelId="{6A026C49-C8E0-46C5-BB67-099B28E00A87}">
      <dgm:prSet/>
      <dgm:spPr/>
      <dgm:t>
        <a:bodyPr/>
        <a:lstStyle/>
        <a:p>
          <a:r>
            <a:rPr lang="en-US"/>
            <a:t>tests</a:t>
          </a:r>
        </a:p>
      </dgm:t>
    </dgm:pt>
    <dgm:pt modelId="{844C8C64-AF0F-4289-9597-DD90D095BFEC}" type="parTrans" cxnId="{6E91477E-2FCC-483C-AABD-81DAF83E589B}">
      <dgm:prSet/>
      <dgm:spPr/>
      <dgm:t>
        <a:bodyPr/>
        <a:lstStyle/>
        <a:p>
          <a:endParaRPr lang="en-US"/>
        </a:p>
      </dgm:t>
    </dgm:pt>
    <dgm:pt modelId="{9723A5B2-F5E3-4914-A42F-FE23A160D8FD}" type="sibTrans" cxnId="{6E91477E-2FCC-483C-AABD-81DAF83E589B}">
      <dgm:prSet/>
      <dgm:spPr/>
      <dgm:t>
        <a:bodyPr/>
        <a:lstStyle/>
        <a:p>
          <a:endParaRPr lang="en-US"/>
        </a:p>
      </dgm:t>
    </dgm:pt>
    <dgm:pt modelId="{877C317B-3010-43CE-A2AC-1F0EE0B976DC}">
      <dgm:prSet/>
      <dgm:spPr/>
      <dgm:t>
        <a:bodyPr/>
        <a:lstStyle/>
        <a:p>
          <a:r>
            <a:rPr lang="en-US"/>
            <a:t>vignettes</a:t>
          </a:r>
        </a:p>
      </dgm:t>
    </dgm:pt>
    <dgm:pt modelId="{F5E698CB-0464-4A8B-BD85-06560D3505A9}" type="parTrans" cxnId="{F0A83B7D-012F-4DEB-A9BA-8F412ECAE921}">
      <dgm:prSet/>
      <dgm:spPr/>
      <dgm:t>
        <a:bodyPr/>
        <a:lstStyle/>
        <a:p>
          <a:endParaRPr lang="en-US"/>
        </a:p>
      </dgm:t>
    </dgm:pt>
    <dgm:pt modelId="{66FBE372-6B5D-4537-81B4-7FED68ED8C60}" type="sibTrans" cxnId="{F0A83B7D-012F-4DEB-A9BA-8F412ECAE921}">
      <dgm:prSet/>
      <dgm:spPr/>
      <dgm:t>
        <a:bodyPr/>
        <a:lstStyle/>
        <a:p>
          <a:endParaRPr lang="en-US"/>
        </a:p>
      </dgm:t>
    </dgm:pt>
    <dgm:pt modelId="{11B98FC3-CE0A-44DA-AE83-73D15573F490}">
      <dgm:prSet/>
      <dgm:spPr/>
      <dgm:t>
        <a:bodyPr/>
        <a:lstStyle/>
        <a:p>
          <a:r>
            <a:rPr lang="en-US"/>
            <a:t>Package</a:t>
          </a:r>
        </a:p>
      </dgm:t>
    </dgm:pt>
    <dgm:pt modelId="{8C087354-2885-4473-BFF0-65F91D1776B1}" type="parTrans" cxnId="{0E77045C-5928-4B38-98F5-A4B68C45A909}">
      <dgm:prSet/>
      <dgm:spPr/>
      <dgm:t>
        <a:bodyPr/>
        <a:lstStyle/>
        <a:p>
          <a:endParaRPr lang="en-US"/>
        </a:p>
      </dgm:t>
    </dgm:pt>
    <dgm:pt modelId="{D40A6724-C258-44B9-A32F-8E2F32522951}" type="sibTrans" cxnId="{0E77045C-5928-4B38-98F5-A4B68C45A909}">
      <dgm:prSet/>
      <dgm:spPr/>
      <dgm:t>
        <a:bodyPr/>
        <a:lstStyle/>
        <a:p>
          <a:endParaRPr lang="en-US"/>
        </a:p>
      </dgm:t>
    </dgm:pt>
    <dgm:pt modelId="{E7E4E05C-C55C-4BE0-9CA4-5BD4C819F352}">
      <dgm:prSet/>
      <dgm:spPr/>
      <dgm:t>
        <a:bodyPr/>
        <a:lstStyle/>
        <a:p>
          <a:r>
            <a:rPr lang="en-US" dirty="0" err="1"/>
            <a:t>stormwindmodel</a:t>
          </a:r>
          <a:endParaRPr lang="en-US" dirty="0"/>
        </a:p>
      </dgm:t>
    </dgm:pt>
    <dgm:pt modelId="{3B7A5A52-70AC-429F-9FA2-5B4C0AC3B578}" type="parTrans" cxnId="{8AD5A1A8-FEFB-4F9E-9659-5E65F62CF294}">
      <dgm:prSet/>
      <dgm:spPr/>
      <dgm:t>
        <a:bodyPr/>
        <a:lstStyle/>
        <a:p>
          <a:endParaRPr lang="en-US"/>
        </a:p>
      </dgm:t>
    </dgm:pt>
    <dgm:pt modelId="{3BEFB741-1051-4F06-BEBC-776EBE563193}" type="sibTrans" cxnId="{8AD5A1A8-FEFB-4F9E-9659-5E65F62CF294}">
      <dgm:prSet/>
      <dgm:spPr/>
      <dgm:t>
        <a:bodyPr/>
        <a:lstStyle/>
        <a:p>
          <a:endParaRPr lang="en-US"/>
        </a:p>
      </dgm:t>
    </dgm:pt>
    <dgm:pt modelId="{C3B29ECD-16CE-46CF-9910-FA9CBCBCB9FA}">
      <dgm:prSet/>
      <dgm:spPr/>
      <dgm:t>
        <a:bodyPr/>
        <a:lstStyle/>
        <a:p>
          <a:r>
            <a:rPr lang="en-US" dirty="0"/>
            <a:t>data</a:t>
          </a:r>
        </a:p>
      </dgm:t>
    </dgm:pt>
    <dgm:pt modelId="{18EB5E9C-FEFE-47CF-BFB1-A72ACAB496B1}" type="parTrans" cxnId="{162AFB39-8F85-4A13-B869-BA19D421CCBA}">
      <dgm:prSet/>
      <dgm:spPr/>
      <dgm:t>
        <a:bodyPr/>
        <a:lstStyle/>
        <a:p>
          <a:endParaRPr lang="en-US"/>
        </a:p>
      </dgm:t>
    </dgm:pt>
    <dgm:pt modelId="{FF56B927-70E1-4EF6-80A0-784A19DC4BD9}" type="sibTrans" cxnId="{162AFB39-8F85-4A13-B869-BA19D421CCBA}">
      <dgm:prSet/>
      <dgm:spPr/>
      <dgm:t>
        <a:bodyPr/>
        <a:lstStyle/>
        <a:p>
          <a:endParaRPr lang="en-US"/>
        </a:p>
      </dgm:t>
    </dgm:pt>
    <dgm:pt modelId="{F869DFA6-7B6A-42B8-AC46-AE5E1A133A3F}">
      <dgm:prSet/>
      <dgm:spPr/>
      <dgm:t>
        <a:bodyPr/>
        <a:lstStyle/>
        <a:p>
          <a:r>
            <a:rPr lang="en-US"/>
            <a:t>data-raw</a:t>
          </a:r>
        </a:p>
      </dgm:t>
    </dgm:pt>
    <dgm:pt modelId="{16E12A6C-F11B-4D80-B6CA-7A1E9ED55DD7}" type="parTrans" cxnId="{76CE9F02-55C0-4B09-9E13-C6B6068A2296}">
      <dgm:prSet/>
      <dgm:spPr/>
      <dgm:t>
        <a:bodyPr/>
        <a:lstStyle/>
        <a:p>
          <a:endParaRPr lang="en-US"/>
        </a:p>
      </dgm:t>
    </dgm:pt>
    <dgm:pt modelId="{C5D60A4B-8171-4252-92DF-BE5F7A5F1592}" type="sibTrans" cxnId="{76CE9F02-55C0-4B09-9E13-C6B6068A2296}">
      <dgm:prSet/>
      <dgm:spPr/>
      <dgm:t>
        <a:bodyPr/>
        <a:lstStyle/>
        <a:p>
          <a:endParaRPr lang="en-US"/>
        </a:p>
      </dgm:t>
    </dgm:pt>
    <dgm:pt modelId="{08DB28E2-C64B-4C8E-AB65-939A328C8E88}">
      <dgm:prSet/>
      <dgm:spPr/>
      <dgm:t>
        <a:bodyPr/>
        <a:lstStyle/>
        <a:p>
          <a:r>
            <a:rPr lang="en-US"/>
            <a:t>DESCRIPTON</a:t>
          </a:r>
        </a:p>
      </dgm:t>
    </dgm:pt>
    <dgm:pt modelId="{622E082A-4500-4E26-A70D-0AC6518E5BCC}" type="parTrans" cxnId="{ABF13148-364F-49CE-9916-539BAB0758E0}">
      <dgm:prSet/>
      <dgm:spPr/>
      <dgm:t>
        <a:bodyPr/>
        <a:lstStyle/>
        <a:p>
          <a:endParaRPr lang="en-US"/>
        </a:p>
      </dgm:t>
    </dgm:pt>
    <dgm:pt modelId="{972A352B-678C-43A7-8EED-254C3AB5A660}" type="sibTrans" cxnId="{ABF13148-364F-49CE-9916-539BAB0758E0}">
      <dgm:prSet/>
      <dgm:spPr/>
      <dgm:t>
        <a:bodyPr/>
        <a:lstStyle/>
        <a:p>
          <a:endParaRPr lang="en-US"/>
        </a:p>
      </dgm:t>
    </dgm:pt>
    <dgm:pt modelId="{E2C4AECB-0B04-41AE-8127-70B8D30F83DE}">
      <dgm:prSet/>
      <dgm:spPr/>
      <dgm:t>
        <a:bodyPr/>
        <a:lstStyle/>
        <a:p>
          <a:r>
            <a:rPr lang="en-US"/>
            <a:t>man</a:t>
          </a:r>
        </a:p>
      </dgm:t>
    </dgm:pt>
    <dgm:pt modelId="{F5197278-EE28-454F-9F60-B99B7FF42F3E}" type="parTrans" cxnId="{904CF375-4CA8-4994-B6BF-D2EF7CDDFEAF}">
      <dgm:prSet/>
      <dgm:spPr/>
      <dgm:t>
        <a:bodyPr/>
        <a:lstStyle/>
        <a:p>
          <a:endParaRPr lang="en-US"/>
        </a:p>
      </dgm:t>
    </dgm:pt>
    <dgm:pt modelId="{85D4F3A0-F5D2-4F50-AA36-686AA30DA278}" type="sibTrans" cxnId="{904CF375-4CA8-4994-B6BF-D2EF7CDDFEAF}">
      <dgm:prSet/>
      <dgm:spPr/>
      <dgm:t>
        <a:bodyPr/>
        <a:lstStyle/>
        <a:p>
          <a:endParaRPr lang="en-US"/>
        </a:p>
      </dgm:t>
    </dgm:pt>
    <dgm:pt modelId="{F13D34DE-82C1-40BD-9BC5-D444F022D4C6}">
      <dgm:prSet/>
      <dgm:spPr/>
      <dgm:t>
        <a:bodyPr/>
        <a:lstStyle/>
        <a:p>
          <a:r>
            <a:rPr lang="en-US"/>
            <a:t>R</a:t>
          </a:r>
        </a:p>
      </dgm:t>
    </dgm:pt>
    <dgm:pt modelId="{9225FC7E-E768-4227-A535-947A4C92A626}" type="parTrans" cxnId="{92FBAA75-F2C8-4828-82B7-680B077796B1}">
      <dgm:prSet/>
      <dgm:spPr/>
      <dgm:t>
        <a:bodyPr/>
        <a:lstStyle/>
        <a:p>
          <a:endParaRPr lang="en-US"/>
        </a:p>
      </dgm:t>
    </dgm:pt>
    <dgm:pt modelId="{7BDCB226-DE79-461E-AAF1-9A3525A7643A}" type="sibTrans" cxnId="{92FBAA75-F2C8-4828-82B7-680B077796B1}">
      <dgm:prSet/>
      <dgm:spPr/>
      <dgm:t>
        <a:bodyPr/>
        <a:lstStyle/>
        <a:p>
          <a:endParaRPr lang="en-US"/>
        </a:p>
      </dgm:t>
    </dgm:pt>
    <dgm:pt modelId="{11178527-CE48-4787-B19B-9ED2F2BACC18}">
      <dgm:prSet/>
      <dgm:spPr/>
      <dgm:t>
        <a:bodyPr/>
        <a:lstStyle/>
        <a:p>
          <a:r>
            <a:rPr lang="en-US"/>
            <a:t>src</a:t>
          </a:r>
        </a:p>
      </dgm:t>
    </dgm:pt>
    <dgm:pt modelId="{0B389BD6-9287-4614-ADC8-B5EB8BAD53D1}" type="parTrans" cxnId="{5F618361-CD58-495D-8C95-3791FB708905}">
      <dgm:prSet/>
      <dgm:spPr/>
      <dgm:t>
        <a:bodyPr/>
        <a:lstStyle/>
        <a:p>
          <a:endParaRPr lang="en-US"/>
        </a:p>
      </dgm:t>
    </dgm:pt>
    <dgm:pt modelId="{E1E74289-A22A-4AA8-B9A1-5D83C6A088E8}" type="sibTrans" cxnId="{5F618361-CD58-495D-8C95-3791FB708905}">
      <dgm:prSet/>
      <dgm:spPr/>
      <dgm:t>
        <a:bodyPr/>
        <a:lstStyle/>
        <a:p>
          <a:endParaRPr lang="en-US"/>
        </a:p>
      </dgm:t>
    </dgm:pt>
    <dgm:pt modelId="{4F394F9B-B405-4E76-8997-8703A11D4E4F}">
      <dgm:prSet/>
      <dgm:spPr/>
      <dgm:t>
        <a:bodyPr/>
        <a:lstStyle/>
        <a:p>
          <a:r>
            <a:rPr lang="en-US"/>
            <a:t>tests</a:t>
          </a:r>
        </a:p>
      </dgm:t>
    </dgm:pt>
    <dgm:pt modelId="{4A287B0D-0C2C-4F3F-A61A-25EC65260E4F}" type="parTrans" cxnId="{D6B0FE73-9906-4662-BC3C-F44BB5348250}">
      <dgm:prSet/>
      <dgm:spPr/>
      <dgm:t>
        <a:bodyPr/>
        <a:lstStyle/>
        <a:p>
          <a:endParaRPr lang="en-US"/>
        </a:p>
      </dgm:t>
    </dgm:pt>
    <dgm:pt modelId="{BC32DDF9-2A1F-4AC7-AF25-FAB887DF119B}" type="sibTrans" cxnId="{D6B0FE73-9906-4662-BC3C-F44BB5348250}">
      <dgm:prSet/>
      <dgm:spPr/>
      <dgm:t>
        <a:bodyPr/>
        <a:lstStyle/>
        <a:p>
          <a:endParaRPr lang="en-US"/>
        </a:p>
      </dgm:t>
    </dgm:pt>
    <dgm:pt modelId="{E47E7791-D653-42CA-8846-874EB99B311B}">
      <dgm:prSet/>
      <dgm:spPr/>
      <dgm:t>
        <a:bodyPr/>
        <a:lstStyle/>
        <a:p>
          <a:r>
            <a:rPr lang="en-US"/>
            <a:t>vignettes</a:t>
          </a:r>
        </a:p>
      </dgm:t>
    </dgm:pt>
    <dgm:pt modelId="{14F1FFEB-8E22-4893-A651-DFE6E8E87983}" type="parTrans" cxnId="{FC2A1B5D-3CFF-4495-970F-B79AA7889D85}">
      <dgm:prSet/>
      <dgm:spPr/>
      <dgm:t>
        <a:bodyPr/>
        <a:lstStyle/>
        <a:p>
          <a:endParaRPr lang="en-US"/>
        </a:p>
      </dgm:t>
    </dgm:pt>
    <dgm:pt modelId="{BAA0C37D-EDC9-4DD8-B7CF-7FC529B85DA6}" type="sibTrans" cxnId="{FC2A1B5D-3CFF-4495-970F-B79AA7889D85}">
      <dgm:prSet/>
      <dgm:spPr/>
      <dgm:t>
        <a:bodyPr/>
        <a:lstStyle/>
        <a:p>
          <a:endParaRPr lang="en-US"/>
        </a:p>
      </dgm:t>
    </dgm:pt>
    <dgm:pt modelId="{4A47BC4C-C4DC-2C40-9423-A489B24E9B70}" type="pres">
      <dgm:prSet presAssocID="{181D336D-A535-4AE4-BAEE-7D93872FAB21}" presName="Name0" presStyleCnt="0">
        <dgm:presLayoutVars>
          <dgm:dir/>
          <dgm:animLvl val="lvl"/>
          <dgm:resizeHandles val="exact"/>
        </dgm:presLayoutVars>
      </dgm:prSet>
      <dgm:spPr/>
    </dgm:pt>
    <dgm:pt modelId="{D9A8627C-5BCE-4E44-B42D-EAADA24704D1}" type="pres">
      <dgm:prSet presAssocID="{C7709E14-DAEB-4C8E-8382-F01234A0D165}" presName="composite" presStyleCnt="0"/>
      <dgm:spPr/>
    </dgm:pt>
    <dgm:pt modelId="{E0B61181-9968-2B40-A202-523523E624A1}" type="pres">
      <dgm:prSet presAssocID="{C7709E14-DAEB-4C8E-8382-F01234A0D165}" presName="parTx" presStyleLbl="alignNode1" presStyleIdx="0" presStyleCnt="4">
        <dgm:presLayoutVars>
          <dgm:chMax val="0"/>
          <dgm:chPref val="0"/>
        </dgm:presLayoutVars>
      </dgm:prSet>
      <dgm:spPr/>
    </dgm:pt>
    <dgm:pt modelId="{76DCEE9F-2406-494A-A499-F7512032185B}" type="pres">
      <dgm:prSet presAssocID="{C7709E14-DAEB-4C8E-8382-F01234A0D165}" presName="desTx" presStyleLbl="alignAccFollowNode1" presStyleIdx="0" presStyleCnt="4">
        <dgm:presLayoutVars/>
      </dgm:prSet>
      <dgm:spPr/>
    </dgm:pt>
    <dgm:pt modelId="{765ABAA9-F82F-4E46-AE68-131F90F8F66C}" type="pres">
      <dgm:prSet presAssocID="{854E795E-B16A-42CB-88C0-E768C4C818FB}" presName="space" presStyleCnt="0"/>
      <dgm:spPr/>
    </dgm:pt>
    <dgm:pt modelId="{1339E107-5194-F140-A71C-98DE72423AD0}" type="pres">
      <dgm:prSet presAssocID="{72829B61-8AF6-4350-A18D-946D6249D533}" presName="composite" presStyleCnt="0"/>
      <dgm:spPr/>
    </dgm:pt>
    <dgm:pt modelId="{D2349716-64EA-924F-8A4B-55B65E78E39E}" type="pres">
      <dgm:prSet presAssocID="{72829B61-8AF6-4350-A18D-946D6249D533}" presName="parTx" presStyleLbl="alignNode1" presStyleIdx="1" presStyleCnt="4">
        <dgm:presLayoutVars>
          <dgm:chMax val="0"/>
          <dgm:chPref val="0"/>
        </dgm:presLayoutVars>
      </dgm:prSet>
      <dgm:spPr/>
    </dgm:pt>
    <dgm:pt modelId="{29BDA542-1AE6-CF44-9137-29761CD87F04}" type="pres">
      <dgm:prSet presAssocID="{72829B61-8AF6-4350-A18D-946D6249D533}" presName="desTx" presStyleLbl="alignAccFollowNode1" presStyleIdx="1" presStyleCnt="4">
        <dgm:presLayoutVars/>
      </dgm:prSet>
      <dgm:spPr/>
    </dgm:pt>
    <dgm:pt modelId="{60ED5512-EB47-A340-A4A1-38B144A7184A}" type="pres">
      <dgm:prSet presAssocID="{E9BD138A-68C5-48AD-935F-1E9F9E825849}" presName="space" presStyleCnt="0"/>
      <dgm:spPr/>
    </dgm:pt>
    <dgm:pt modelId="{4A90A118-794B-2B46-B78C-F18FBEC64BBB}" type="pres">
      <dgm:prSet presAssocID="{26AE0F04-B8AF-44FB-A0E0-0E2B49D50C61}" presName="composite" presStyleCnt="0"/>
      <dgm:spPr/>
    </dgm:pt>
    <dgm:pt modelId="{56F15C78-F3C8-4E4A-B5F5-8E9B4D64A304}" type="pres">
      <dgm:prSet presAssocID="{26AE0F04-B8AF-44FB-A0E0-0E2B49D50C61}" presName="parTx" presStyleLbl="alignNode1" presStyleIdx="2" presStyleCnt="4">
        <dgm:presLayoutVars>
          <dgm:chMax val="0"/>
          <dgm:chPref val="0"/>
        </dgm:presLayoutVars>
      </dgm:prSet>
      <dgm:spPr/>
    </dgm:pt>
    <dgm:pt modelId="{FFAEEF27-2DB3-BA42-8BDD-60FA40644B41}" type="pres">
      <dgm:prSet presAssocID="{26AE0F04-B8AF-44FB-A0E0-0E2B49D50C61}" presName="desTx" presStyleLbl="alignAccFollowNode1" presStyleIdx="2" presStyleCnt="4">
        <dgm:presLayoutVars/>
      </dgm:prSet>
      <dgm:spPr/>
    </dgm:pt>
    <dgm:pt modelId="{B8CB0652-02AA-4248-B4AA-5A59E401367C}" type="pres">
      <dgm:prSet presAssocID="{C5DF06CB-01B9-4576-9308-EA625EEF1B43}" presName="space" presStyleCnt="0"/>
      <dgm:spPr/>
    </dgm:pt>
    <dgm:pt modelId="{D34A99E3-8E8A-2044-9A75-C75ECDDEBE13}" type="pres">
      <dgm:prSet presAssocID="{11B98FC3-CE0A-44DA-AE83-73D15573F490}" presName="composite" presStyleCnt="0"/>
      <dgm:spPr/>
    </dgm:pt>
    <dgm:pt modelId="{6C5C8E7D-5BA4-054E-8660-8E59D67DA3A8}" type="pres">
      <dgm:prSet presAssocID="{11B98FC3-CE0A-44DA-AE83-73D15573F490}" presName="parTx" presStyleLbl="alignNode1" presStyleIdx="3" presStyleCnt="4">
        <dgm:presLayoutVars>
          <dgm:chMax val="0"/>
          <dgm:chPref val="0"/>
        </dgm:presLayoutVars>
      </dgm:prSet>
      <dgm:spPr/>
    </dgm:pt>
    <dgm:pt modelId="{4B032BFD-E59C-A247-8E87-B3D5C08AE23E}" type="pres">
      <dgm:prSet presAssocID="{11B98FC3-CE0A-44DA-AE83-73D15573F490}" presName="desTx" presStyleLbl="alignAccFollowNode1" presStyleIdx="3" presStyleCnt="4">
        <dgm:presLayoutVars/>
      </dgm:prSet>
      <dgm:spPr/>
    </dgm:pt>
  </dgm:ptLst>
  <dgm:cxnLst>
    <dgm:cxn modelId="{76CE9F02-55C0-4B09-9E13-C6B6068A2296}" srcId="{E7E4E05C-C55C-4BE0-9CA4-5BD4C819F352}" destId="{F869DFA6-7B6A-42B8-AC46-AE5E1A133A3F}" srcOrd="1" destOrd="0" parTransId="{16E12A6C-F11B-4D80-B6CA-7A1E9ED55DD7}" sibTransId="{C5D60A4B-8171-4252-92DF-BE5F7A5F1592}"/>
    <dgm:cxn modelId="{DF597103-2608-374F-B86A-22C0E7348D68}" type="presOf" srcId="{F13D34DE-82C1-40BD-9BC5-D444F022D4C6}" destId="{4B032BFD-E59C-A247-8E87-B3D5C08AE23E}" srcOrd="0" destOrd="5" presId="urn:microsoft.com/office/officeart/2016/7/layout/HorizontalActionList"/>
    <dgm:cxn modelId="{66EF1B07-18E9-470C-8C57-DB0756C66D44}" srcId="{181D336D-A535-4AE4-BAEE-7D93872FAB21}" destId="{72829B61-8AF6-4350-A18D-946D6249D533}" srcOrd="1" destOrd="0" parTransId="{4E17706B-A37C-4AB5-932D-3985102E5C25}" sibTransId="{E9BD138A-68C5-48AD-935F-1E9F9E825849}"/>
    <dgm:cxn modelId="{BA75AD1A-06B1-0F42-8120-A87B38F05F47}" type="presOf" srcId="{C7709E14-DAEB-4C8E-8382-F01234A0D165}" destId="{E0B61181-9968-2B40-A202-523523E624A1}" srcOrd="0" destOrd="0" presId="urn:microsoft.com/office/officeart/2016/7/layout/HorizontalActionList"/>
    <dgm:cxn modelId="{3D37F521-E718-B148-9979-5B94411CA1A5}" type="presOf" srcId="{26AE0F04-B8AF-44FB-A0E0-0E2B49D50C61}" destId="{56F15C78-F3C8-4E4A-B5F5-8E9B4D64A304}" srcOrd="0" destOrd="0" presId="urn:microsoft.com/office/officeart/2016/7/layout/HorizontalActionList"/>
    <dgm:cxn modelId="{EFA48426-6420-BC46-95BC-52384B7352FE}" type="presOf" srcId="{064D6BBE-0BAF-426C-87F9-F964EAD524B3}" destId="{76DCEE9F-2406-494A-A499-F7512032185B}" srcOrd="0" destOrd="0" presId="urn:microsoft.com/office/officeart/2016/7/layout/HorizontalActionList"/>
    <dgm:cxn modelId="{F134B429-69E2-2D4B-AD2C-2D5697371560}" type="presOf" srcId="{181D336D-A535-4AE4-BAEE-7D93872FAB21}" destId="{4A47BC4C-C4DC-2C40-9423-A489B24E9B70}" srcOrd="0" destOrd="0" presId="urn:microsoft.com/office/officeart/2016/7/layout/HorizontalActionList"/>
    <dgm:cxn modelId="{9CBE772C-BBDE-604E-BD77-6A45263C9589}" type="presOf" srcId="{E47E7791-D653-42CA-8846-874EB99B311B}" destId="{4B032BFD-E59C-A247-8E87-B3D5C08AE23E}" srcOrd="0" destOrd="8" presId="urn:microsoft.com/office/officeart/2016/7/layout/HorizontalActionList"/>
    <dgm:cxn modelId="{1BE3FE31-A175-7B4D-85AD-94BE3DE649AB}" type="presOf" srcId="{08DB28E2-C64B-4C8E-AB65-939A328C8E88}" destId="{4B032BFD-E59C-A247-8E87-B3D5C08AE23E}" srcOrd="0" destOrd="3" presId="urn:microsoft.com/office/officeart/2016/7/layout/HorizontalActionList"/>
    <dgm:cxn modelId="{5DEDD334-3B29-5845-AF73-D444C1F271B0}" type="presOf" srcId="{3AFA524B-EE96-486F-B2CE-74A3AB50F52E}" destId="{29BDA542-1AE6-CF44-9137-29761CD87F04}" srcOrd="0" destOrd="3" presId="urn:microsoft.com/office/officeart/2016/7/layout/HorizontalActionList"/>
    <dgm:cxn modelId="{7F0C5B36-16F8-4F30-BD78-9B4744C401FC}" srcId="{064D6BBE-0BAF-426C-87F9-F964EAD524B3}" destId="{D77145F3-AA3A-40FA-BFA7-80FC42B72706}" srcOrd="3" destOrd="0" parTransId="{056DAC53-C318-4B8C-833F-3C9DE5800A30}" sibTransId="{8656F58D-8734-4FD7-9D36-0C041E785D87}"/>
    <dgm:cxn modelId="{162AFB39-8F85-4A13-B869-BA19D421CCBA}" srcId="{E7E4E05C-C55C-4BE0-9CA4-5BD4C819F352}" destId="{C3B29ECD-16CE-46CF-9910-FA9CBCBCB9FA}" srcOrd="0" destOrd="0" parTransId="{18EB5E9C-FEFE-47CF-BFB1-A72ACAB496B1}" sibTransId="{FF56B927-70E1-4EF6-80A0-784A19DC4BD9}"/>
    <dgm:cxn modelId="{5D85B43A-B662-0F48-AE32-356137FB6614}" type="presOf" srcId="{72829B61-8AF6-4350-A18D-946D6249D533}" destId="{D2349716-64EA-924F-8A4B-55B65E78E39E}" srcOrd="0" destOrd="0" presId="urn:microsoft.com/office/officeart/2016/7/layout/HorizontalActionList"/>
    <dgm:cxn modelId="{63EB1F3C-9F1B-304F-B768-6BBF8214565B}" type="presOf" srcId="{FB50F280-433B-4631-A27D-AFBE763F93C6}" destId="{76DCEE9F-2406-494A-A499-F7512032185B}" srcOrd="0" destOrd="6" presId="urn:microsoft.com/office/officeart/2016/7/layout/HorizontalActionList"/>
    <dgm:cxn modelId="{FB6C0340-97B5-8F48-A343-B601A7F13801}" type="presOf" srcId="{D77145F3-AA3A-40FA-BFA7-80FC42B72706}" destId="{76DCEE9F-2406-494A-A499-F7512032185B}" srcOrd="0" destOrd="4" presId="urn:microsoft.com/office/officeart/2016/7/layout/HorizontalActionList"/>
    <dgm:cxn modelId="{ABF13148-364F-49CE-9916-539BAB0758E0}" srcId="{E7E4E05C-C55C-4BE0-9CA4-5BD4C819F352}" destId="{08DB28E2-C64B-4C8E-AB65-939A328C8E88}" srcOrd="2" destOrd="0" parTransId="{622E082A-4500-4E26-A70D-0AC6518E5BCC}" sibTransId="{972A352B-678C-43A7-8EED-254C3AB5A660}"/>
    <dgm:cxn modelId="{B62BAE50-231D-495D-A644-8316E8E5C035}" srcId="{064D6BBE-0BAF-426C-87F9-F964EAD524B3}" destId="{56637163-B701-42D5-BA5A-AC2EB8590466}" srcOrd="2" destOrd="0" parTransId="{C212D38F-1DB4-4921-923C-EFEF7F2D466D}" sibTransId="{790C987D-411B-4E22-8C22-0E33BD48727F}"/>
    <dgm:cxn modelId="{94ABE95B-A411-6C46-8DCA-985A72D4F85C}" type="presOf" srcId="{ADB6071E-9812-4820-A159-3690D1CA52D9}" destId="{FFAEEF27-2DB3-BA42-8BDD-60FA40644B41}" srcOrd="0" destOrd="2" presId="urn:microsoft.com/office/officeart/2016/7/layout/HorizontalActionList"/>
    <dgm:cxn modelId="{0E77045C-5928-4B38-98F5-A4B68C45A909}" srcId="{181D336D-A535-4AE4-BAEE-7D93872FAB21}" destId="{11B98FC3-CE0A-44DA-AE83-73D15573F490}" srcOrd="3" destOrd="0" parTransId="{8C087354-2885-4473-BFF0-65F91D1776B1}" sibTransId="{D40A6724-C258-44B9-A32F-8E2F32522951}"/>
    <dgm:cxn modelId="{FC2A1B5D-3CFF-4495-970F-B79AA7889D85}" srcId="{E7E4E05C-C55C-4BE0-9CA4-5BD4C819F352}" destId="{E47E7791-D653-42CA-8846-874EB99B311B}" srcOrd="7" destOrd="0" parTransId="{14F1FFEB-8E22-4893-A651-DFE6E8E87983}" sibTransId="{BAA0C37D-EDC9-4DD8-B7CF-7FC529B85DA6}"/>
    <dgm:cxn modelId="{5F618361-CD58-495D-8C95-3791FB708905}" srcId="{E7E4E05C-C55C-4BE0-9CA4-5BD4C819F352}" destId="{11178527-CE48-4787-B19B-9ED2F2BACC18}" srcOrd="5" destOrd="0" parTransId="{0B389BD6-9287-4614-ADC8-B5EB8BAD53D1}" sibTransId="{E1E74289-A22A-4AA8-B9A1-5D83C6A088E8}"/>
    <dgm:cxn modelId="{464DE56E-2108-7549-88FF-DFD6F43887C9}" type="presOf" srcId="{169CD58F-848B-4BD4-A5C3-3182019EF311}" destId="{FFAEEF27-2DB3-BA42-8BDD-60FA40644B41}" srcOrd="0" destOrd="0" presId="urn:microsoft.com/office/officeart/2016/7/layout/HorizontalActionList"/>
    <dgm:cxn modelId="{D6B0FE73-9906-4662-BC3C-F44BB5348250}" srcId="{E7E4E05C-C55C-4BE0-9CA4-5BD4C819F352}" destId="{4F394F9B-B405-4E76-8997-8703A11D4E4F}" srcOrd="6" destOrd="0" parTransId="{4A287B0D-0C2C-4F3F-A61A-25EC65260E4F}" sibTransId="{BC32DDF9-2A1F-4AC7-AF25-FAB887DF119B}"/>
    <dgm:cxn modelId="{92FBAA75-F2C8-4828-82B7-680B077796B1}" srcId="{E7E4E05C-C55C-4BE0-9CA4-5BD4C819F352}" destId="{F13D34DE-82C1-40BD-9BC5-D444F022D4C6}" srcOrd="4" destOrd="0" parTransId="{9225FC7E-E768-4227-A535-947A4C92A626}" sibTransId="{7BDCB226-DE79-461E-AAF1-9A3525A7643A}"/>
    <dgm:cxn modelId="{904CF375-4CA8-4994-B6BF-D2EF7CDDFEAF}" srcId="{E7E4E05C-C55C-4BE0-9CA4-5BD4C819F352}" destId="{E2C4AECB-0B04-41AE-8127-70B8D30F83DE}" srcOrd="3" destOrd="0" parTransId="{F5197278-EE28-454F-9F60-B99B7FF42F3E}" sibTransId="{85D4F3A0-F5D2-4F50-AA36-686AA30DA278}"/>
    <dgm:cxn modelId="{617EDF7C-C2D5-47A8-AB2A-185988CE4487}" srcId="{C7709E14-DAEB-4C8E-8382-F01234A0D165}" destId="{064D6BBE-0BAF-426C-87F9-F964EAD524B3}" srcOrd="0" destOrd="0" parTransId="{D5C45AB1-2C8E-4856-9E5A-9F788CC65FCF}" sibTransId="{CABBBBAE-4516-47E9-908D-F9CA516899DB}"/>
    <dgm:cxn modelId="{F0A83B7D-012F-4DEB-A9BA-8F412ECAE921}" srcId="{169CD58F-848B-4BD4-A5C3-3182019EF311}" destId="{877C317B-3010-43CE-A2AC-1F0EE0B976DC}" srcOrd="4" destOrd="0" parTransId="{F5E698CB-0464-4A8B-BD85-06560D3505A9}" sibTransId="{66FBE372-6B5D-4537-81B4-7FED68ED8C60}"/>
    <dgm:cxn modelId="{6E91477E-2FCC-483C-AABD-81DAF83E589B}" srcId="{169CD58F-848B-4BD4-A5C3-3182019EF311}" destId="{6A026C49-C8E0-46C5-BB67-099B28E00A87}" srcOrd="3" destOrd="0" parTransId="{844C8C64-AF0F-4289-9597-DD90D095BFEC}" sibTransId="{9723A5B2-F5E3-4914-A42F-FE23A160D8FD}"/>
    <dgm:cxn modelId="{13591A80-4A4D-7D4C-97D4-9A1811E0C6ED}" type="presOf" srcId="{4E9C337A-EB7F-4984-BF8D-4A154E39B5AE}" destId="{76DCEE9F-2406-494A-A499-F7512032185B}" srcOrd="0" destOrd="5" presId="urn:microsoft.com/office/officeart/2016/7/layout/HorizontalActionList"/>
    <dgm:cxn modelId="{917ABF82-EBE8-BB43-BA38-69F06306F5F6}" type="presOf" srcId="{11B98FC3-CE0A-44DA-AE83-73D15573F490}" destId="{6C5C8E7D-5BA4-054E-8660-8E59D67DA3A8}" srcOrd="0" destOrd="0" presId="urn:microsoft.com/office/officeart/2016/7/layout/HorizontalActionList"/>
    <dgm:cxn modelId="{9FE28E86-CFB1-B94B-90D3-82AABDFA84F0}" type="presOf" srcId="{CF83BD1B-6D26-43A6-90A2-56A292BD49FC}" destId="{29BDA542-1AE6-CF44-9137-29761CD87F04}" srcOrd="0" destOrd="1" presId="urn:microsoft.com/office/officeart/2016/7/layout/HorizontalActionList"/>
    <dgm:cxn modelId="{F9CF7D89-C835-2249-B0CF-6E71349F0D07}" type="presOf" srcId="{E2C4AECB-0B04-41AE-8127-70B8D30F83DE}" destId="{4B032BFD-E59C-A247-8E87-B3D5C08AE23E}" srcOrd="0" destOrd="4" presId="urn:microsoft.com/office/officeart/2016/7/layout/HorizontalActionList"/>
    <dgm:cxn modelId="{9E6D738B-5087-445F-82C0-33A17E3A56BE}" srcId="{72829B61-8AF6-4350-A18D-946D6249D533}" destId="{BFB5C3F8-E19B-4A68-AE70-525577C65EDF}" srcOrd="0" destOrd="0" parTransId="{379E4AF0-33BE-483B-8933-86E339C9F286}" sibTransId="{92A12057-0ECE-4D9E-AEE7-5E5E850CC5AD}"/>
    <dgm:cxn modelId="{4102CE8C-15E7-A84A-B33F-D23DA4A21856}" type="presOf" srcId="{B9BAE839-A0EF-4CE9-88AB-BD48AAB8E248}" destId="{76DCEE9F-2406-494A-A499-F7512032185B}" srcOrd="0" destOrd="2" presId="urn:microsoft.com/office/officeart/2016/7/layout/HorizontalActionList"/>
    <dgm:cxn modelId="{BADA6A90-15D7-4B21-A7C8-1CCB7A9F4EC9}" srcId="{181D336D-A535-4AE4-BAEE-7D93872FAB21}" destId="{C7709E14-DAEB-4C8E-8382-F01234A0D165}" srcOrd="0" destOrd="0" parTransId="{F7A72BC2-29F3-41A2-8DD5-D8CA1735035A}" sibTransId="{854E795E-B16A-42CB-88C0-E768C4C818FB}"/>
    <dgm:cxn modelId="{8C6C4791-DBC6-4427-9E96-18098DEE9B81}" srcId="{181D336D-A535-4AE4-BAEE-7D93872FAB21}" destId="{26AE0F04-B8AF-44FB-A0E0-0E2B49D50C61}" srcOrd="2" destOrd="0" parTransId="{D008DABE-FB9F-4C85-96C5-601D2224F62C}" sibTransId="{C5DF06CB-01B9-4576-9308-EA625EEF1B43}"/>
    <dgm:cxn modelId="{B8B0C595-10A8-4547-9F60-A40047460DD8}" type="presOf" srcId="{7C4E0832-D2EA-4167-B74B-9AB6252D1C68}" destId="{29BDA542-1AE6-CF44-9137-29761CD87F04}" srcOrd="0" destOrd="4" presId="urn:microsoft.com/office/officeart/2016/7/layout/HorizontalActionList"/>
    <dgm:cxn modelId="{92250D99-F636-2C44-BE54-33E43D048F61}" type="presOf" srcId="{F869DFA6-7B6A-42B8-AC46-AE5E1A133A3F}" destId="{4B032BFD-E59C-A247-8E87-B3D5C08AE23E}" srcOrd="0" destOrd="2" presId="urn:microsoft.com/office/officeart/2016/7/layout/HorizontalActionList"/>
    <dgm:cxn modelId="{614E8CA5-BD9F-4A0C-BDD5-82C5F3FAEF9A}" srcId="{BFB5C3F8-E19B-4A68-AE70-525577C65EDF}" destId="{3AFA524B-EE96-486F-B2CE-74A3AB50F52E}" srcOrd="2" destOrd="0" parTransId="{ACEDF53A-8815-486A-AD52-4E05338CAE81}" sibTransId="{E7905E71-C089-4493-8E7E-B244C03DDC0D}"/>
    <dgm:cxn modelId="{8AD5A1A8-FEFB-4F9E-9659-5E65F62CF294}" srcId="{11B98FC3-CE0A-44DA-AE83-73D15573F490}" destId="{E7E4E05C-C55C-4BE0-9CA4-5BD4C819F352}" srcOrd="0" destOrd="0" parTransId="{3B7A5A52-70AC-429F-9FA2-5B4C0AC3B578}" sibTransId="{3BEFB741-1051-4F06-BEBC-776EBE563193}"/>
    <dgm:cxn modelId="{BC880EAC-C825-46A7-BFEE-79E5284D3158}" srcId="{169CD58F-848B-4BD4-A5C3-3182019EF311}" destId="{ADB6071E-9812-4820-A159-3690D1CA52D9}" srcOrd="1" destOrd="0" parTransId="{4AF37A43-4EB2-46CC-85A1-5AE15A892480}" sibTransId="{491D4B4B-E2B8-49DC-B44C-DB6149BE113E}"/>
    <dgm:cxn modelId="{D22FCDAE-3684-42A2-84A1-3B4D706297C5}" srcId="{169CD58F-848B-4BD4-A5C3-3182019EF311}" destId="{01E7BB74-664B-4508-8E7D-5AF3C1331DB3}" srcOrd="0" destOrd="0" parTransId="{D05AD9CE-C2EE-44ED-9EFF-92A0B533B582}" sibTransId="{4992FBD3-7EDE-4817-AD9E-362ABCD2A612}"/>
    <dgm:cxn modelId="{EFEF57B4-8BD0-E448-B4F6-033A1EAA1C5C}" type="presOf" srcId="{11178527-CE48-4787-B19B-9ED2F2BACC18}" destId="{4B032BFD-E59C-A247-8E87-B3D5C08AE23E}" srcOrd="0" destOrd="6" presId="urn:microsoft.com/office/officeart/2016/7/layout/HorizontalActionList"/>
    <dgm:cxn modelId="{5DB6D1B9-4ABB-1840-B165-3629B9A3518C}" type="presOf" srcId="{85FAEFD0-6224-4604-9C8E-E5CAE4969377}" destId="{76DCEE9F-2406-494A-A499-F7512032185B}" srcOrd="0" destOrd="1" presId="urn:microsoft.com/office/officeart/2016/7/layout/HorizontalActionList"/>
    <dgm:cxn modelId="{D5B2FFB9-FA13-884F-9323-18A97728AC87}" type="presOf" srcId="{01E7BB74-664B-4508-8E7D-5AF3C1331DB3}" destId="{FFAEEF27-2DB3-BA42-8BDD-60FA40644B41}" srcOrd="0" destOrd="1" presId="urn:microsoft.com/office/officeart/2016/7/layout/HorizontalActionList"/>
    <dgm:cxn modelId="{9EDA83C2-7C46-498B-B15B-3F45456578D3}" srcId="{BFB5C3F8-E19B-4A68-AE70-525577C65EDF}" destId="{CF83BD1B-6D26-43A6-90A2-56A292BD49FC}" srcOrd="0" destOrd="0" parTransId="{AA6AEA00-ED2F-43CE-B424-67275C4B6976}" sibTransId="{34C9B746-F6F7-47D8-A749-10C178DD8830}"/>
    <dgm:cxn modelId="{8227D2C3-055C-8241-A900-76A6A031F2BA}" type="presOf" srcId="{E7E4E05C-C55C-4BE0-9CA4-5BD4C819F352}" destId="{4B032BFD-E59C-A247-8E87-B3D5C08AE23E}" srcOrd="0" destOrd="0" presId="urn:microsoft.com/office/officeart/2016/7/layout/HorizontalActionList"/>
    <dgm:cxn modelId="{31D8E1C4-1047-4C11-8B0D-E50DE7E8589E}" srcId="{BFB5C3F8-E19B-4A68-AE70-525577C65EDF}" destId="{9B361575-5AF5-48A1-BED0-63DD7B550E4A}" srcOrd="1" destOrd="0" parTransId="{93CEB73C-EDE3-4EDD-B0B7-89A368EEF835}" sibTransId="{862FAFCF-3B57-4276-A299-5562CEBC2ED8}"/>
    <dgm:cxn modelId="{06F24AC8-A156-4275-A5CE-EAA88AA938AF}" srcId="{064D6BBE-0BAF-426C-87F9-F964EAD524B3}" destId="{85FAEFD0-6224-4604-9C8E-E5CAE4969377}" srcOrd="0" destOrd="0" parTransId="{B576283B-937E-4D7D-ADDC-2CF7CA343DF3}" sibTransId="{F6900DC9-C873-400B-8A00-8B8E912B8819}"/>
    <dgm:cxn modelId="{A4AF89CF-61B3-3B42-BD54-F4D0CA78D67D}" type="presOf" srcId="{C3B29ECD-16CE-46CF-9910-FA9CBCBCB9FA}" destId="{4B032BFD-E59C-A247-8E87-B3D5C08AE23E}" srcOrd="0" destOrd="1" presId="urn:microsoft.com/office/officeart/2016/7/layout/HorizontalActionList"/>
    <dgm:cxn modelId="{9758D1CF-74F0-4781-84F9-EA079348639B}" srcId="{26AE0F04-B8AF-44FB-A0E0-0E2B49D50C61}" destId="{169CD58F-848B-4BD4-A5C3-3182019EF311}" srcOrd="0" destOrd="0" parTransId="{6DA1D98E-70E7-48F6-BA04-B32CAF65C167}" sibTransId="{D1EAEA76-24F4-435B-9DE3-F8F49B673BEB}"/>
    <dgm:cxn modelId="{4C6586D6-67A0-4AC5-BA83-0950EAB2625D}" srcId="{169CD58F-848B-4BD4-A5C3-3182019EF311}" destId="{109F431D-1D1D-48A7-B967-230B8F447FE2}" srcOrd="2" destOrd="0" parTransId="{2617530C-78E9-4433-BC4D-F474DB7324E6}" sibTransId="{18EC27C2-44EE-4A3A-9A6B-FA31EFD3D90D}"/>
    <dgm:cxn modelId="{775572DE-5C8D-BE40-BEFA-FB56FFF7DAFA}" type="presOf" srcId="{56637163-B701-42D5-BA5A-AC2EB8590466}" destId="{76DCEE9F-2406-494A-A499-F7512032185B}" srcOrd="0" destOrd="3" presId="urn:microsoft.com/office/officeart/2016/7/layout/HorizontalActionList"/>
    <dgm:cxn modelId="{8C9EECE4-F516-8E48-95E9-C6CDF467802E}" type="presOf" srcId="{877C317B-3010-43CE-A2AC-1F0EE0B976DC}" destId="{FFAEEF27-2DB3-BA42-8BDD-60FA40644B41}" srcOrd="0" destOrd="5" presId="urn:microsoft.com/office/officeart/2016/7/layout/HorizontalActionList"/>
    <dgm:cxn modelId="{EA0F41E5-3225-4AFE-BE64-EFA97BEC5B04}" srcId="{064D6BBE-0BAF-426C-87F9-F964EAD524B3}" destId="{FB50F280-433B-4631-A27D-AFBE763F93C6}" srcOrd="5" destOrd="0" parTransId="{2D41987E-CF5F-4990-84DA-B95918CE1E28}" sibTransId="{7F82A965-E615-4702-BF76-EC08B79DD1F0}"/>
    <dgm:cxn modelId="{36D779E8-BE5F-8C40-84B1-C8351057F522}" type="presOf" srcId="{BFB5C3F8-E19B-4A68-AE70-525577C65EDF}" destId="{29BDA542-1AE6-CF44-9137-29761CD87F04}" srcOrd="0" destOrd="0" presId="urn:microsoft.com/office/officeart/2016/7/layout/HorizontalActionList"/>
    <dgm:cxn modelId="{50929BEA-D7B3-41FD-80E5-4446C13D36DE}" srcId="{064D6BBE-0BAF-426C-87F9-F964EAD524B3}" destId="{B9BAE839-A0EF-4CE9-88AB-BD48AAB8E248}" srcOrd="1" destOrd="0" parTransId="{80A29212-2D3D-4834-972F-DAFBDEAE24D3}" sibTransId="{4504D2ED-6E74-4979-83B1-FCB506A17432}"/>
    <dgm:cxn modelId="{9C4806EC-6362-3C4A-9EBF-8B0032D3D5F1}" type="presOf" srcId="{4F394F9B-B405-4E76-8997-8703A11D4E4F}" destId="{4B032BFD-E59C-A247-8E87-B3D5C08AE23E}" srcOrd="0" destOrd="7" presId="urn:microsoft.com/office/officeart/2016/7/layout/HorizontalActionList"/>
    <dgm:cxn modelId="{819ABBF0-7D9E-1A43-9F86-37019DFBEEA3}" type="presOf" srcId="{9B361575-5AF5-48A1-BED0-63DD7B550E4A}" destId="{29BDA542-1AE6-CF44-9137-29761CD87F04}" srcOrd="0" destOrd="2" presId="urn:microsoft.com/office/officeart/2016/7/layout/HorizontalActionList"/>
    <dgm:cxn modelId="{340CCEF4-7F6E-4A52-8C65-359D86177B5A}" srcId="{064D6BBE-0BAF-426C-87F9-F964EAD524B3}" destId="{4E9C337A-EB7F-4984-BF8D-4A154E39B5AE}" srcOrd="4" destOrd="0" parTransId="{F9103406-9BD3-4648-91D3-1CE714A50242}" sibTransId="{833300CD-F266-4492-B497-C20664C5F9CD}"/>
    <dgm:cxn modelId="{6CCB4DF7-17CB-5C49-8F7C-0F51AA9B92A2}" type="presOf" srcId="{109F431D-1D1D-48A7-B967-230B8F447FE2}" destId="{FFAEEF27-2DB3-BA42-8BDD-60FA40644B41}" srcOrd="0" destOrd="3" presId="urn:microsoft.com/office/officeart/2016/7/layout/HorizontalActionList"/>
    <dgm:cxn modelId="{BBB82CFB-3768-A54B-B984-629947F62EB9}" type="presOf" srcId="{6A026C49-C8E0-46C5-BB67-099B28E00A87}" destId="{FFAEEF27-2DB3-BA42-8BDD-60FA40644B41}" srcOrd="0" destOrd="4" presId="urn:microsoft.com/office/officeart/2016/7/layout/HorizontalActionList"/>
    <dgm:cxn modelId="{A33C2FFF-E7BE-4111-AB8C-B86720B9FEDC}" srcId="{BFB5C3F8-E19B-4A68-AE70-525577C65EDF}" destId="{7C4E0832-D2EA-4167-B74B-9AB6252D1C68}" srcOrd="3" destOrd="0" parTransId="{96340388-3DFE-4268-9F5B-66E571B0123B}" sibTransId="{C96F0D2B-8978-4D3D-9A01-A5A7234D3439}"/>
    <dgm:cxn modelId="{BE98C2A8-E2A2-F049-99D8-F34079B4AA1F}" type="presParOf" srcId="{4A47BC4C-C4DC-2C40-9423-A489B24E9B70}" destId="{D9A8627C-5BCE-4E44-B42D-EAADA24704D1}" srcOrd="0" destOrd="0" presId="urn:microsoft.com/office/officeart/2016/7/layout/HorizontalActionList"/>
    <dgm:cxn modelId="{D6867E5B-0D36-8548-9923-CBD323076494}" type="presParOf" srcId="{D9A8627C-5BCE-4E44-B42D-EAADA24704D1}" destId="{E0B61181-9968-2B40-A202-523523E624A1}" srcOrd="0" destOrd="0" presId="urn:microsoft.com/office/officeart/2016/7/layout/HorizontalActionList"/>
    <dgm:cxn modelId="{32040E14-5D90-424A-A095-3FCD306582C1}" type="presParOf" srcId="{D9A8627C-5BCE-4E44-B42D-EAADA24704D1}" destId="{76DCEE9F-2406-494A-A499-F7512032185B}" srcOrd="1" destOrd="0" presId="urn:microsoft.com/office/officeart/2016/7/layout/HorizontalActionList"/>
    <dgm:cxn modelId="{9CFE0685-D5B0-FC40-B66B-682A4798A475}" type="presParOf" srcId="{4A47BC4C-C4DC-2C40-9423-A489B24E9B70}" destId="{765ABAA9-F82F-4E46-AE68-131F90F8F66C}" srcOrd="1" destOrd="0" presId="urn:microsoft.com/office/officeart/2016/7/layout/HorizontalActionList"/>
    <dgm:cxn modelId="{21261CE8-2834-AF49-9F1F-BBB43241EBE8}" type="presParOf" srcId="{4A47BC4C-C4DC-2C40-9423-A489B24E9B70}" destId="{1339E107-5194-F140-A71C-98DE72423AD0}" srcOrd="2" destOrd="0" presId="urn:microsoft.com/office/officeart/2016/7/layout/HorizontalActionList"/>
    <dgm:cxn modelId="{9C8F4FF9-3DEC-2046-8846-21316032C7CF}" type="presParOf" srcId="{1339E107-5194-F140-A71C-98DE72423AD0}" destId="{D2349716-64EA-924F-8A4B-55B65E78E39E}" srcOrd="0" destOrd="0" presId="urn:microsoft.com/office/officeart/2016/7/layout/HorizontalActionList"/>
    <dgm:cxn modelId="{54354F84-E319-0941-9CF5-FA630D092187}" type="presParOf" srcId="{1339E107-5194-F140-A71C-98DE72423AD0}" destId="{29BDA542-1AE6-CF44-9137-29761CD87F04}" srcOrd="1" destOrd="0" presId="urn:microsoft.com/office/officeart/2016/7/layout/HorizontalActionList"/>
    <dgm:cxn modelId="{9CE6E31E-0501-C94F-A832-7357B50B76E4}" type="presParOf" srcId="{4A47BC4C-C4DC-2C40-9423-A489B24E9B70}" destId="{60ED5512-EB47-A340-A4A1-38B144A7184A}" srcOrd="3" destOrd="0" presId="urn:microsoft.com/office/officeart/2016/7/layout/HorizontalActionList"/>
    <dgm:cxn modelId="{9FE1C554-F072-E24F-BC95-A6B09D727881}" type="presParOf" srcId="{4A47BC4C-C4DC-2C40-9423-A489B24E9B70}" destId="{4A90A118-794B-2B46-B78C-F18FBEC64BBB}" srcOrd="4" destOrd="0" presId="urn:microsoft.com/office/officeart/2016/7/layout/HorizontalActionList"/>
    <dgm:cxn modelId="{FE7FD67C-095F-594F-A1DF-A1D967649887}" type="presParOf" srcId="{4A90A118-794B-2B46-B78C-F18FBEC64BBB}" destId="{56F15C78-F3C8-4E4A-B5F5-8E9B4D64A304}" srcOrd="0" destOrd="0" presId="urn:microsoft.com/office/officeart/2016/7/layout/HorizontalActionList"/>
    <dgm:cxn modelId="{34269F02-B26C-3244-8961-06A80002FC74}" type="presParOf" srcId="{4A90A118-794B-2B46-B78C-F18FBEC64BBB}" destId="{FFAEEF27-2DB3-BA42-8BDD-60FA40644B41}" srcOrd="1" destOrd="0" presId="urn:microsoft.com/office/officeart/2016/7/layout/HorizontalActionList"/>
    <dgm:cxn modelId="{AAC72557-F1D6-8C42-AFF8-24101E71176D}" type="presParOf" srcId="{4A47BC4C-C4DC-2C40-9423-A489B24E9B70}" destId="{B8CB0652-02AA-4248-B4AA-5A59E401367C}" srcOrd="5" destOrd="0" presId="urn:microsoft.com/office/officeart/2016/7/layout/HorizontalActionList"/>
    <dgm:cxn modelId="{A327DDCA-FD81-0D46-9047-BA4FE36942CE}" type="presParOf" srcId="{4A47BC4C-C4DC-2C40-9423-A489B24E9B70}" destId="{D34A99E3-8E8A-2044-9A75-C75ECDDEBE13}" srcOrd="6" destOrd="0" presId="urn:microsoft.com/office/officeart/2016/7/layout/HorizontalActionList"/>
    <dgm:cxn modelId="{C0B77A41-F81E-DC4E-8952-C66DD2C68744}" type="presParOf" srcId="{D34A99E3-8E8A-2044-9A75-C75ECDDEBE13}" destId="{6C5C8E7D-5BA4-054E-8660-8E59D67DA3A8}" srcOrd="0" destOrd="0" presId="urn:microsoft.com/office/officeart/2016/7/layout/HorizontalActionList"/>
    <dgm:cxn modelId="{A3B6233D-FDC2-F24C-BCE0-AA39A70895E4}" type="presParOf" srcId="{D34A99E3-8E8A-2044-9A75-C75ECDDEBE13}" destId="{4B032BFD-E59C-A247-8E87-B3D5C08AE23E}"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F1BA8-DC79-534E-A023-696A4B84CA59}">
      <dsp:nvSpPr>
        <dsp:cNvPr id="0" name=""/>
        <dsp:cNvSpPr/>
      </dsp:nvSpPr>
      <dsp:spPr>
        <a:xfrm>
          <a:off x="880578" y="1110636"/>
          <a:ext cx="700355" cy="71"/>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F17ABA-FBC6-D441-AFA5-5B4233A032E5}">
      <dsp:nvSpPr>
        <dsp:cNvPr id="0" name=""/>
        <dsp:cNvSpPr/>
      </dsp:nvSpPr>
      <dsp:spPr>
        <a:xfrm>
          <a:off x="1622955"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9F5EA4-1B06-974C-94B2-AC1EF40082BD}">
      <dsp:nvSpPr>
        <dsp:cNvPr id="0" name=""/>
        <dsp:cNvSpPr/>
      </dsp:nvSpPr>
      <dsp:spPr>
        <a:xfrm>
          <a:off x="455621"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1</a:t>
          </a:r>
        </a:p>
      </dsp:txBody>
      <dsp:txXfrm>
        <a:off x="554447" y="872084"/>
        <a:ext cx="477174" cy="477174"/>
      </dsp:txXfrm>
    </dsp:sp>
    <dsp:sp modelId="{25779B23-C056-974B-9289-616D9E1F6661}">
      <dsp:nvSpPr>
        <dsp:cNvPr id="0" name=""/>
        <dsp:cNvSpPr/>
      </dsp:nvSpPr>
      <dsp:spPr>
        <a:xfrm>
          <a:off x="5134"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1. Write code for computers. Rewrite it for humans</a:t>
          </a:r>
        </a:p>
      </dsp:txBody>
      <dsp:txXfrm>
        <a:off x="5134" y="1928845"/>
        <a:ext cx="1575799" cy="1650440"/>
      </dsp:txXfrm>
    </dsp:sp>
    <dsp:sp modelId="{EB27E18B-B5A0-E14D-9DC7-2FB99AD643FD}">
      <dsp:nvSpPr>
        <dsp:cNvPr id="0" name=""/>
        <dsp:cNvSpPr/>
      </dsp:nvSpPr>
      <dsp:spPr>
        <a:xfrm>
          <a:off x="1756023"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F2C50D-0145-5143-8CCB-638268D4167E}">
      <dsp:nvSpPr>
        <dsp:cNvPr id="0" name=""/>
        <dsp:cNvSpPr/>
      </dsp:nvSpPr>
      <dsp:spPr>
        <a:xfrm>
          <a:off x="3373843"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213789-3D0A-B941-924C-AD7864FAC6DC}">
      <dsp:nvSpPr>
        <dsp:cNvPr id="0" name=""/>
        <dsp:cNvSpPr/>
      </dsp:nvSpPr>
      <dsp:spPr>
        <a:xfrm>
          <a:off x="2206509"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2</a:t>
          </a:r>
        </a:p>
      </dsp:txBody>
      <dsp:txXfrm>
        <a:off x="2305335" y="872084"/>
        <a:ext cx="477174" cy="477174"/>
      </dsp:txXfrm>
    </dsp:sp>
    <dsp:sp modelId="{FC95ADD5-4F01-1F47-87EB-A1B3EA899DE5}">
      <dsp:nvSpPr>
        <dsp:cNvPr id="0" name=""/>
        <dsp:cNvSpPr/>
      </dsp:nvSpPr>
      <dsp:spPr>
        <a:xfrm>
          <a:off x="1756023"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2. Omit needless code.</a:t>
          </a:r>
        </a:p>
      </dsp:txBody>
      <dsp:txXfrm>
        <a:off x="1756023" y="1928845"/>
        <a:ext cx="1575799" cy="1650440"/>
      </dsp:txXfrm>
    </dsp:sp>
    <dsp:sp modelId="{D8A7D358-6B28-CB4E-A077-6994B6EFCC2A}">
      <dsp:nvSpPr>
        <dsp:cNvPr id="0" name=""/>
        <dsp:cNvSpPr/>
      </dsp:nvSpPr>
      <dsp:spPr>
        <a:xfrm>
          <a:off x="3506911"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F2BFC9-D064-BA4A-9960-9927A621CF3F}">
      <dsp:nvSpPr>
        <dsp:cNvPr id="0" name=""/>
        <dsp:cNvSpPr/>
      </dsp:nvSpPr>
      <dsp:spPr>
        <a:xfrm>
          <a:off x="5124732"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AA163B-983F-8749-9A17-FFD623F89C7A}">
      <dsp:nvSpPr>
        <dsp:cNvPr id="0" name=""/>
        <dsp:cNvSpPr/>
      </dsp:nvSpPr>
      <dsp:spPr>
        <a:xfrm>
          <a:off x="3957398"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3</a:t>
          </a:r>
        </a:p>
      </dsp:txBody>
      <dsp:txXfrm>
        <a:off x="4056224" y="872084"/>
        <a:ext cx="477174" cy="477174"/>
      </dsp:txXfrm>
    </dsp:sp>
    <dsp:sp modelId="{B4A6D7E8-B793-8540-8018-B1135CDE995B}">
      <dsp:nvSpPr>
        <dsp:cNvPr id="0" name=""/>
        <dsp:cNvSpPr/>
      </dsp:nvSpPr>
      <dsp:spPr>
        <a:xfrm>
          <a:off x="3506911"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3. Don’t reinvent the wheel… but do learn why it works</a:t>
          </a:r>
        </a:p>
      </dsp:txBody>
      <dsp:txXfrm>
        <a:off x="3506911" y="1928845"/>
        <a:ext cx="1575799" cy="1650440"/>
      </dsp:txXfrm>
    </dsp:sp>
    <dsp:sp modelId="{67A5B309-A49E-0A46-8582-68CAA6FC6A32}">
      <dsp:nvSpPr>
        <dsp:cNvPr id="0" name=""/>
        <dsp:cNvSpPr/>
      </dsp:nvSpPr>
      <dsp:spPr>
        <a:xfrm>
          <a:off x="5257800"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361B9B-07D1-2C46-9CA8-8FA3C025EADB}">
      <dsp:nvSpPr>
        <dsp:cNvPr id="0" name=""/>
        <dsp:cNvSpPr/>
      </dsp:nvSpPr>
      <dsp:spPr>
        <a:xfrm>
          <a:off x="6875620"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C5EB51-1863-DC4B-9945-C8706933BDC4}">
      <dsp:nvSpPr>
        <dsp:cNvPr id="0" name=""/>
        <dsp:cNvSpPr/>
      </dsp:nvSpPr>
      <dsp:spPr>
        <a:xfrm>
          <a:off x="5708286"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4</a:t>
          </a:r>
        </a:p>
      </dsp:txBody>
      <dsp:txXfrm>
        <a:off x="5807112" y="872084"/>
        <a:ext cx="477174" cy="477174"/>
      </dsp:txXfrm>
    </dsp:sp>
    <dsp:sp modelId="{289A09BE-DADF-DC44-BB4B-6B0AA2A235AC}">
      <dsp:nvSpPr>
        <dsp:cNvPr id="0" name=""/>
        <dsp:cNvSpPr/>
      </dsp:nvSpPr>
      <dsp:spPr>
        <a:xfrm>
          <a:off x="5257800"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4. Find your favorite tools. Learn to use them well. </a:t>
          </a:r>
        </a:p>
      </dsp:txBody>
      <dsp:txXfrm>
        <a:off x="5257800" y="1928845"/>
        <a:ext cx="1575799" cy="1650440"/>
      </dsp:txXfrm>
    </dsp:sp>
    <dsp:sp modelId="{3E21E0CA-DE96-CF46-A0B4-14C34700FC96}">
      <dsp:nvSpPr>
        <dsp:cNvPr id="0" name=""/>
        <dsp:cNvSpPr/>
      </dsp:nvSpPr>
      <dsp:spPr>
        <a:xfrm>
          <a:off x="7008688"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8FA124-8A7E-7F43-9D78-7B6821C47BCB}">
      <dsp:nvSpPr>
        <dsp:cNvPr id="0" name=""/>
        <dsp:cNvSpPr/>
      </dsp:nvSpPr>
      <dsp:spPr>
        <a:xfrm>
          <a:off x="8626509"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E02EFB-D21E-DA4E-8170-25F1140FCEEB}">
      <dsp:nvSpPr>
        <dsp:cNvPr id="0" name=""/>
        <dsp:cNvSpPr/>
      </dsp:nvSpPr>
      <dsp:spPr>
        <a:xfrm>
          <a:off x="7459175"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5</a:t>
          </a:r>
        </a:p>
      </dsp:txBody>
      <dsp:txXfrm>
        <a:off x="7558001" y="872084"/>
        <a:ext cx="477174" cy="477174"/>
      </dsp:txXfrm>
    </dsp:sp>
    <dsp:sp modelId="{CF6AC4AC-9A54-844A-9FE0-8D0A7BA1EE10}">
      <dsp:nvSpPr>
        <dsp:cNvPr id="0" name=""/>
        <dsp:cNvSpPr/>
      </dsp:nvSpPr>
      <dsp:spPr>
        <a:xfrm>
          <a:off x="7008688"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5. Organize, consistently.</a:t>
          </a:r>
        </a:p>
      </dsp:txBody>
      <dsp:txXfrm>
        <a:off x="7008688" y="1928845"/>
        <a:ext cx="1575799" cy="1650440"/>
      </dsp:txXfrm>
    </dsp:sp>
    <dsp:sp modelId="{62AE1507-4810-9740-9836-379752EC9A55}">
      <dsp:nvSpPr>
        <dsp:cNvPr id="0" name=""/>
        <dsp:cNvSpPr/>
      </dsp:nvSpPr>
      <dsp:spPr>
        <a:xfrm>
          <a:off x="8759576" y="1110635"/>
          <a:ext cx="7878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0939C0-B840-0445-AB5A-097C01869B13}">
      <dsp:nvSpPr>
        <dsp:cNvPr id="0" name=""/>
        <dsp:cNvSpPr/>
      </dsp:nvSpPr>
      <dsp:spPr>
        <a:xfrm>
          <a:off x="9210063"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6</a:t>
          </a:r>
        </a:p>
      </dsp:txBody>
      <dsp:txXfrm>
        <a:off x="9308889" y="872084"/>
        <a:ext cx="477174" cy="477174"/>
      </dsp:txXfrm>
    </dsp:sp>
    <dsp:sp modelId="{AAF7C768-BB05-294D-81F3-9E9816927312}">
      <dsp:nvSpPr>
        <dsp:cNvPr id="0" name=""/>
        <dsp:cNvSpPr/>
      </dsp:nvSpPr>
      <dsp:spPr>
        <a:xfrm>
          <a:off x="8759576"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6. Learn some magic.</a:t>
          </a:r>
        </a:p>
      </dsp:txBody>
      <dsp:txXfrm>
        <a:off x="8759576" y="1928845"/>
        <a:ext cx="1575799" cy="1650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1181-9968-2B40-A202-523523E624A1}">
      <dsp:nvSpPr>
        <dsp:cNvPr id="0" name=""/>
        <dsp:cNvSpPr/>
      </dsp:nvSpPr>
      <dsp:spPr>
        <a:xfrm>
          <a:off x="7438" y="399579"/>
          <a:ext cx="2544259" cy="76327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7438" y="399579"/>
        <a:ext cx="2544259" cy="763277"/>
      </dsp:txXfrm>
    </dsp:sp>
    <dsp:sp modelId="{76DCEE9F-2406-494A-A499-F7512032185B}">
      <dsp:nvSpPr>
        <dsp:cNvPr id="0" name=""/>
        <dsp:cNvSpPr/>
      </dsp:nvSpPr>
      <dsp:spPr>
        <a:xfrm>
          <a:off x="7438" y="1162857"/>
          <a:ext cx="2544259" cy="278890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countytimezones</a:t>
          </a:r>
          <a:endParaRPr lang="en-US" sz="1900" kern="1200" dirty="0"/>
        </a:p>
        <a:p>
          <a:pPr marL="114300" lvl="1" indent="-114300" algn="l" defTabSz="666750">
            <a:lnSpc>
              <a:spcPct val="90000"/>
            </a:lnSpc>
            <a:spcBef>
              <a:spcPct val="0"/>
            </a:spcBef>
            <a:spcAft>
              <a:spcPct val="15000"/>
            </a:spcAft>
            <a:buChar char="•"/>
          </a:pPr>
          <a:r>
            <a:rPr lang="en-US" sz="1500" kern="1200" dirty="0"/>
            <a:t>data</a:t>
          </a:r>
        </a:p>
        <a:p>
          <a:pPr marL="114300" lvl="1" indent="-114300" algn="l" defTabSz="666750">
            <a:lnSpc>
              <a:spcPct val="90000"/>
            </a:lnSpc>
            <a:spcBef>
              <a:spcPct val="0"/>
            </a:spcBef>
            <a:spcAft>
              <a:spcPct val="15000"/>
            </a:spcAft>
            <a:buChar char="•"/>
          </a:pPr>
          <a:r>
            <a:rPr lang="en-US" sz="1500" kern="1200"/>
            <a:t>data-raw</a:t>
          </a:r>
        </a:p>
        <a:p>
          <a:pPr marL="114300" lvl="1" indent="-114300" algn="l" defTabSz="666750">
            <a:lnSpc>
              <a:spcPct val="90000"/>
            </a:lnSpc>
            <a:spcBef>
              <a:spcPct val="0"/>
            </a:spcBef>
            <a:spcAft>
              <a:spcPct val="15000"/>
            </a:spcAft>
            <a:buChar char="•"/>
          </a:pPr>
          <a:r>
            <a:rPr lang="en-US" sz="1500" kern="1200"/>
            <a:t>DESCRIPTION</a:t>
          </a:r>
        </a:p>
        <a:p>
          <a:pPr marL="114300" lvl="1" indent="-114300" algn="l" defTabSz="666750">
            <a:lnSpc>
              <a:spcPct val="90000"/>
            </a:lnSpc>
            <a:spcBef>
              <a:spcPct val="0"/>
            </a:spcBef>
            <a:spcAft>
              <a:spcPct val="15000"/>
            </a:spcAft>
            <a:buChar char="•"/>
          </a:pPr>
          <a:r>
            <a:rPr lang="en-US" sz="1500" kern="120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vignettes</a:t>
          </a:r>
        </a:p>
      </dsp:txBody>
      <dsp:txXfrm>
        <a:off x="7438" y="1162857"/>
        <a:ext cx="2544259" cy="2788901"/>
      </dsp:txXfrm>
    </dsp:sp>
    <dsp:sp modelId="{D2349716-64EA-924F-8A4B-55B65E78E39E}">
      <dsp:nvSpPr>
        <dsp:cNvPr id="0" name=""/>
        <dsp:cNvSpPr/>
      </dsp:nvSpPr>
      <dsp:spPr>
        <a:xfrm>
          <a:off x="2659592" y="399579"/>
          <a:ext cx="2544259" cy="763277"/>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2659592" y="399579"/>
        <a:ext cx="2544259" cy="763277"/>
      </dsp:txXfrm>
    </dsp:sp>
    <dsp:sp modelId="{29BDA542-1AE6-CF44-9137-29761CD87F04}">
      <dsp:nvSpPr>
        <dsp:cNvPr id="0" name=""/>
        <dsp:cNvSpPr/>
      </dsp:nvSpPr>
      <dsp:spPr>
        <a:xfrm>
          <a:off x="2659592" y="1162857"/>
          <a:ext cx="2544259" cy="2788901"/>
        </a:xfrm>
        <a:prstGeom prst="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hurricaneexposure</a:t>
          </a:r>
          <a:endParaRPr lang="en-US" sz="1900" kern="1200" dirty="0"/>
        </a:p>
        <a:p>
          <a:pPr marL="114300" lvl="1" indent="-114300" algn="l" defTabSz="666750">
            <a:lnSpc>
              <a:spcPct val="90000"/>
            </a:lnSpc>
            <a:spcBef>
              <a:spcPct val="0"/>
            </a:spcBef>
            <a:spcAft>
              <a:spcPct val="15000"/>
            </a:spcAft>
            <a:buChar char="•"/>
          </a:pPr>
          <a:r>
            <a:rPr lang="en-US" sz="1500" kern="1200" dirty="0"/>
            <a:t>DESCRIPTION</a:t>
          </a:r>
        </a:p>
        <a:p>
          <a:pPr marL="114300" lvl="1" indent="-114300" algn="l" defTabSz="666750">
            <a:lnSpc>
              <a:spcPct val="90000"/>
            </a:lnSpc>
            <a:spcBef>
              <a:spcPct val="0"/>
            </a:spcBef>
            <a:spcAft>
              <a:spcPct val="15000"/>
            </a:spcAft>
            <a:buChar char="•"/>
          </a:pPr>
          <a:r>
            <a:rPr lang="en-US" sz="1500" kern="1200" dirty="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vignettes</a:t>
          </a:r>
        </a:p>
      </dsp:txBody>
      <dsp:txXfrm>
        <a:off x="2659592" y="1162857"/>
        <a:ext cx="2544259" cy="2788901"/>
      </dsp:txXfrm>
    </dsp:sp>
    <dsp:sp modelId="{56F15C78-F3C8-4E4A-B5F5-8E9B4D64A304}">
      <dsp:nvSpPr>
        <dsp:cNvPr id="0" name=""/>
        <dsp:cNvSpPr/>
      </dsp:nvSpPr>
      <dsp:spPr>
        <a:xfrm>
          <a:off x="5311747" y="399579"/>
          <a:ext cx="2544259" cy="763277"/>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5311747" y="399579"/>
        <a:ext cx="2544259" cy="763277"/>
      </dsp:txXfrm>
    </dsp:sp>
    <dsp:sp modelId="{FFAEEF27-2DB3-BA42-8BDD-60FA40644B41}">
      <dsp:nvSpPr>
        <dsp:cNvPr id="0" name=""/>
        <dsp:cNvSpPr/>
      </dsp:nvSpPr>
      <dsp:spPr>
        <a:xfrm>
          <a:off x="5311747" y="1162857"/>
          <a:ext cx="2544259" cy="2788901"/>
        </a:xfrm>
        <a:prstGeom prst="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noaastormevents</a:t>
          </a:r>
          <a:endParaRPr lang="en-US" sz="1900" kern="1200" dirty="0"/>
        </a:p>
        <a:p>
          <a:pPr marL="114300" lvl="1" indent="-114300" algn="l" defTabSz="666750">
            <a:lnSpc>
              <a:spcPct val="90000"/>
            </a:lnSpc>
            <a:spcBef>
              <a:spcPct val="0"/>
            </a:spcBef>
            <a:spcAft>
              <a:spcPct val="15000"/>
            </a:spcAft>
            <a:buChar char="•"/>
          </a:pPr>
          <a:r>
            <a:rPr lang="en-US" sz="1500" kern="1200" dirty="0"/>
            <a:t>DESCRIPTION</a:t>
          </a:r>
        </a:p>
        <a:p>
          <a:pPr marL="114300" lvl="1" indent="-114300" algn="l" defTabSz="666750">
            <a:lnSpc>
              <a:spcPct val="90000"/>
            </a:lnSpc>
            <a:spcBef>
              <a:spcPct val="0"/>
            </a:spcBef>
            <a:spcAft>
              <a:spcPct val="15000"/>
            </a:spcAft>
            <a:buChar char="•"/>
          </a:pPr>
          <a:r>
            <a:rPr lang="en-US" sz="1500" kern="120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tests</a:t>
          </a:r>
        </a:p>
        <a:p>
          <a:pPr marL="114300" lvl="1" indent="-114300" algn="l" defTabSz="666750">
            <a:lnSpc>
              <a:spcPct val="90000"/>
            </a:lnSpc>
            <a:spcBef>
              <a:spcPct val="0"/>
            </a:spcBef>
            <a:spcAft>
              <a:spcPct val="15000"/>
            </a:spcAft>
            <a:buChar char="•"/>
          </a:pPr>
          <a:r>
            <a:rPr lang="en-US" sz="1500" kern="1200"/>
            <a:t>vignettes</a:t>
          </a:r>
        </a:p>
      </dsp:txBody>
      <dsp:txXfrm>
        <a:off x="5311747" y="1162857"/>
        <a:ext cx="2544259" cy="2788901"/>
      </dsp:txXfrm>
    </dsp:sp>
    <dsp:sp modelId="{6C5C8E7D-5BA4-054E-8660-8E59D67DA3A8}">
      <dsp:nvSpPr>
        <dsp:cNvPr id="0" name=""/>
        <dsp:cNvSpPr/>
      </dsp:nvSpPr>
      <dsp:spPr>
        <a:xfrm>
          <a:off x="7963901" y="399579"/>
          <a:ext cx="2544259" cy="763277"/>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7963901" y="399579"/>
        <a:ext cx="2544259" cy="763277"/>
      </dsp:txXfrm>
    </dsp:sp>
    <dsp:sp modelId="{4B032BFD-E59C-A247-8E87-B3D5C08AE23E}">
      <dsp:nvSpPr>
        <dsp:cNvPr id="0" name=""/>
        <dsp:cNvSpPr/>
      </dsp:nvSpPr>
      <dsp:spPr>
        <a:xfrm>
          <a:off x="7963901" y="1162857"/>
          <a:ext cx="2544259" cy="2788901"/>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stormwindmodel</a:t>
          </a:r>
          <a:endParaRPr lang="en-US" sz="1900" kern="1200" dirty="0"/>
        </a:p>
        <a:p>
          <a:pPr marL="114300" lvl="1" indent="-114300" algn="l" defTabSz="666750">
            <a:lnSpc>
              <a:spcPct val="90000"/>
            </a:lnSpc>
            <a:spcBef>
              <a:spcPct val="0"/>
            </a:spcBef>
            <a:spcAft>
              <a:spcPct val="15000"/>
            </a:spcAft>
            <a:buChar char="•"/>
          </a:pPr>
          <a:r>
            <a:rPr lang="en-US" sz="1500" kern="1200" dirty="0"/>
            <a:t>data</a:t>
          </a:r>
        </a:p>
        <a:p>
          <a:pPr marL="114300" lvl="1" indent="-114300" algn="l" defTabSz="666750">
            <a:lnSpc>
              <a:spcPct val="90000"/>
            </a:lnSpc>
            <a:spcBef>
              <a:spcPct val="0"/>
            </a:spcBef>
            <a:spcAft>
              <a:spcPct val="15000"/>
            </a:spcAft>
            <a:buChar char="•"/>
          </a:pPr>
          <a:r>
            <a:rPr lang="en-US" sz="1500" kern="1200"/>
            <a:t>data-raw</a:t>
          </a:r>
        </a:p>
        <a:p>
          <a:pPr marL="114300" lvl="1" indent="-114300" algn="l" defTabSz="666750">
            <a:lnSpc>
              <a:spcPct val="90000"/>
            </a:lnSpc>
            <a:spcBef>
              <a:spcPct val="0"/>
            </a:spcBef>
            <a:spcAft>
              <a:spcPct val="15000"/>
            </a:spcAft>
            <a:buChar char="•"/>
          </a:pPr>
          <a:r>
            <a:rPr lang="en-US" sz="1500" kern="1200"/>
            <a:t>DESCRIPTON</a:t>
          </a:r>
        </a:p>
        <a:p>
          <a:pPr marL="114300" lvl="1" indent="-114300" algn="l" defTabSz="666750">
            <a:lnSpc>
              <a:spcPct val="90000"/>
            </a:lnSpc>
            <a:spcBef>
              <a:spcPct val="0"/>
            </a:spcBef>
            <a:spcAft>
              <a:spcPct val="15000"/>
            </a:spcAft>
            <a:buChar char="•"/>
          </a:pPr>
          <a:r>
            <a:rPr lang="en-US" sz="1500" kern="120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src</a:t>
          </a:r>
        </a:p>
        <a:p>
          <a:pPr marL="114300" lvl="1" indent="-114300" algn="l" defTabSz="666750">
            <a:lnSpc>
              <a:spcPct val="90000"/>
            </a:lnSpc>
            <a:spcBef>
              <a:spcPct val="0"/>
            </a:spcBef>
            <a:spcAft>
              <a:spcPct val="15000"/>
            </a:spcAft>
            <a:buChar char="•"/>
          </a:pPr>
          <a:r>
            <a:rPr lang="en-US" sz="1500" kern="1200"/>
            <a:t>tests</a:t>
          </a:r>
        </a:p>
        <a:p>
          <a:pPr marL="114300" lvl="1" indent="-114300" algn="l" defTabSz="666750">
            <a:lnSpc>
              <a:spcPct val="90000"/>
            </a:lnSpc>
            <a:spcBef>
              <a:spcPct val="0"/>
            </a:spcBef>
            <a:spcAft>
              <a:spcPct val="15000"/>
            </a:spcAft>
            <a:buChar char="•"/>
          </a:pPr>
          <a:r>
            <a:rPr lang="en-US" sz="1500" kern="1200"/>
            <a:t>vignettes</a:t>
          </a:r>
        </a:p>
      </dsp:txBody>
      <dsp:txXfrm>
        <a:off x="7963901" y="1162857"/>
        <a:ext cx="2544259" cy="2788901"/>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FD25-16DB-B3BE-AFF6-024DED8F1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A5D8DB-F7A5-E322-90CB-0747884C7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102817-3102-257D-1A2C-8AE0A26E7B31}"/>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C1FE4E4B-A8A4-B1F0-38A8-E6F6B23A9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FCC96-4A73-AEF6-B0DD-B26BB93862FB}"/>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68183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9EBA-9480-A23F-F3FB-9736EFFAEE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2189A3-4147-57FD-1464-A5657FE48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AF08A-2E19-B5B7-8C09-9E03F0CEC94F}"/>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E9755770-3028-7F6A-9B52-7FC740695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0396E-95D8-03DB-6A42-1F59402FBCA0}"/>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3772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5A05D-2C25-1032-8BFF-081C3EB89A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A3D3D3-DDEF-B65C-C67C-1401698283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4AB2C-AE45-86C7-27F2-4C92A81F26FC}"/>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4134EE33-80AB-1451-80B4-CA8F0AFF0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7F8F8-3853-D380-4B82-A9719F43CDFC}"/>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62039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615-6F90-F0B2-0EFC-F47FF7B8AA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08F243-AB2D-F002-A620-0FAC45B0CD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729AC-D381-4C76-A4F0-0A9DEBE380A0}"/>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7854A21D-EA95-2269-4044-F7BE3C0F3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BACFE-0431-C7C2-6C00-2111892D6C12}"/>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88138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EEF29-92EA-95C2-E279-DF2D4B02E9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87A336-663C-E438-4414-A87C1E68FB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AD6B6-3FBB-AB91-9507-F75919DFA54D}"/>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BB70F4E5-7F0A-7F9F-6760-64340CA46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4D976-0598-2DF2-6764-BA604687EEA5}"/>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333953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145C-B951-2DA2-6D8F-04D97A5656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4332F-03B9-4211-9D96-F6E908AD6A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A2B4B5-520C-5C97-3A0F-37437ED0EB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73429A-5CF7-660F-5075-1ADED349C0D8}"/>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6" name="Footer Placeholder 5">
            <a:extLst>
              <a:ext uri="{FF2B5EF4-FFF2-40B4-BE49-F238E27FC236}">
                <a16:creationId xmlns:a16="http://schemas.microsoft.com/office/drawing/2014/main" id="{9A3751EF-370C-50A7-3F24-DA178A09F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7E150-A780-C1C8-88B8-642D0B19A515}"/>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29039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23A1-4C09-DFA3-4367-E2A9786AF2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C48650-C8D2-4D1F-6B75-9D2C8FA4D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E2A35-A121-62FF-0090-060158B0FD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34A3A-6AA1-FBDE-714F-51F191E152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9EF91F-0A1C-9AA1-2785-F80D6AFE9F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38CBFB-3335-C87C-496D-9FC1BDA9C674}"/>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8" name="Footer Placeholder 7">
            <a:extLst>
              <a:ext uri="{FF2B5EF4-FFF2-40B4-BE49-F238E27FC236}">
                <a16:creationId xmlns:a16="http://schemas.microsoft.com/office/drawing/2014/main" id="{843BCE75-35B7-648F-A22F-AA9228AA64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6FDDD4-E39A-750E-097A-218EC0E2C4C6}"/>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0529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E0F4-4239-542E-FDEC-3EB517D2AE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188446-8ADE-7AFC-9C2D-D0BF8803BF26}"/>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4" name="Footer Placeholder 3">
            <a:extLst>
              <a:ext uri="{FF2B5EF4-FFF2-40B4-BE49-F238E27FC236}">
                <a16:creationId xmlns:a16="http://schemas.microsoft.com/office/drawing/2014/main" id="{7208D42B-92DA-9BD3-BD24-77C91BFF41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0B2097-64F7-5F6E-5FF6-09F81E76188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052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26E04F-6B5A-9941-4CD0-0A684DB19D58}"/>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3" name="Footer Placeholder 2">
            <a:extLst>
              <a:ext uri="{FF2B5EF4-FFF2-40B4-BE49-F238E27FC236}">
                <a16:creationId xmlns:a16="http://schemas.microsoft.com/office/drawing/2014/main" id="{A59E21E9-1996-CE29-426E-0814CF480D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3D9AA5-5BC9-111D-8E2F-700876403F8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348423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283D-0CE2-EBEC-30D2-0ADFA670F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ACA0D8-7D96-D463-790C-012BBAD8E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0103A3-D33D-8668-B0AD-3A58FE351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F58D2C-B0F5-081D-53F7-9B24C1A23413}"/>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6" name="Footer Placeholder 5">
            <a:extLst>
              <a:ext uri="{FF2B5EF4-FFF2-40B4-BE49-F238E27FC236}">
                <a16:creationId xmlns:a16="http://schemas.microsoft.com/office/drawing/2014/main" id="{27207FF8-5CF2-1B36-F36A-42DE38DBD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AC6AD-3E59-86A1-CBF5-7C6619DA501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56361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CC1E-E80A-B1CD-7B7C-76EE99554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35F8E7-1D70-BC60-D837-4DF47B9AAD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5A8906-FB76-4816-26D5-74ED14F85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8E044-A8E9-3231-F06B-201C446D6283}"/>
              </a:ext>
            </a:extLst>
          </p:cNvPr>
          <p:cNvSpPr>
            <a:spLocks noGrp="1"/>
          </p:cNvSpPr>
          <p:nvPr>
            <p:ph type="dt" sz="half" idx="10"/>
          </p:nvPr>
        </p:nvSpPr>
        <p:spPr/>
        <p:txBody>
          <a:bodyPr/>
          <a:lstStyle/>
          <a:p>
            <a:fld id="{D48DDF12-3CD6-9945-93F5-2B0A2CFF23CC}" type="datetimeFigureOut">
              <a:rPr lang="en-US" smtClean="0"/>
              <a:t>7/27/23</a:t>
            </a:fld>
            <a:endParaRPr lang="en-US"/>
          </a:p>
        </p:txBody>
      </p:sp>
      <p:sp>
        <p:nvSpPr>
          <p:cNvPr id="6" name="Footer Placeholder 5">
            <a:extLst>
              <a:ext uri="{FF2B5EF4-FFF2-40B4-BE49-F238E27FC236}">
                <a16:creationId xmlns:a16="http://schemas.microsoft.com/office/drawing/2014/main" id="{97F8E52A-650E-FFE0-EA29-8DB891069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D295E-B888-F8BA-4C0E-B9A83412B690}"/>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109337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EB64E-8766-68DC-1F10-2EDEC53839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3E5A8C-4009-C63E-1E2F-DC391C9ED0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D2947-5766-FA1E-F141-A52D23839B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DDF12-3CD6-9945-93F5-2B0A2CFF23CC}" type="datetimeFigureOut">
              <a:rPr lang="en-US" smtClean="0"/>
              <a:t>7/27/23</a:t>
            </a:fld>
            <a:endParaRPr lang="en-US"/>
          </a:p>
        </p:txBody>
      </p:sp>
      <p:sp>
        <p:nvSpPr>
          <p:cNvPr id="5" name="Footer Placeholder 4">
            <a:extLst>
              <a:ext uri="{FF2B5EF4-FFF2-40B4-BE49-F238E27FC236}">
                <a16:creationId xmlns:a16="http://schemas.microsoft.com/office/drawing/2014/main" id="{13EEC550-9B4D-2476-4C54-46BB01F438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8D6C05-79B1-B8D3-DACC-CCF476DB0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02C89-5B25-4C47-BCB4-0E6549A44769}" type="slidenum">
              <a:rPr lang="en-US" smtClean="0"/>
              <a:t>‹#›</a:t>
            </a:fld>
            <a:endParaRPr lang="en-US"/>
          </a:p>
        </p:txBody>
      </p:sp>
    </p:spTree>
    <p:extLst>
      <p:ext uri="{BB962C8B-B14F-4D97-AF65-F5344CB8AC3E}">
        <p14:creationId xmlns:p14="http://schemas.microsoft.com/office/powerpoint/2010/main" val="2210082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stringr.tidyverse.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hyperlink" Target="https://www.rstudio.com/resources/cheatsheet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hyperlink" Target="https://www.jstatsoft.org/article/view/v059i10"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4.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gasparrini/2014_gasparrini_StatMed_Rcodedata"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gasparrini/2014_gasparrini_StatMed_Rcodedata" TargetMode="Externa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A12F000-3288-54B7-A4AF-7CBB40561551}"/>
              </a:ext>
            </a:extLst>
          </p:cNvPr>
          <p:cNvPicPr>
            <a:picLocks noChangeAspect="1"/>
          </p:cNvPicPr>
          <p:nvPr/>
        </p:nvPicPr>
        <p:blipFill rotWithShape="1">
          <a:blip r:embed="rId2"/>
          <a:srcRect t="2115" b="16949"/>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28DB2-FB86-B38D-1E99-25E03D4B1134}"/>
              </a:ext>
            </a:extLst>
          </p:cNvPr>
          <p:cNvSpPr>
            <a:spLocks noGrp="1"/>
          </p:cNvSpPr>
          <p:nvPr>
            <p:ph type="ctrTitle"/>
          </p:nvPr>
        </p:nvSpPr>
        <p:spPr>
          <a:xfrm>
            <a:off x="2366010" y="2242539"/>
            <a:ext cx="7459980" cy="1425924"/>
          </a:xfrm>
        </p:spPr>
        <p:txBody>
          <a:bodyPr>
            <a:normAutofit/>
          </a:bodyPr>
          <a:lstStyle/>
          <a:p>
            <a:r>
              <a:rPr lang="en-US" sz="4600"/>
              <a:t>Rigor and Reproducibility in Coding</a:t>
            </a:r>
          </a:p>
        </p:txBody>
      </p:sp>
      <p:sp>
        <p:nvSpPr>
          <p:cNvPr id="4" name="Subtitle 3">
            <a:extLst>
              <a:ext uri="{FF2B5EF4-FFF2-40B4-BE49-F238E27FC236}">
                <a16:creationId xmlns:a16="http://schemas.microsoft.com/office/drawing/2014/main" id="{EE3BF303-9DB6-E756-D237-9CFE7B1E36A4}"/>
              </a:ext>
            </a:extLst>
          </p:cNvPr>
          <p:cNvSpPr>
            <a:spLocks noGrp="1"/>
          </p:cNvSpPr>
          <p:nvPr>
            <p:ph type="subTitle" idx="1"/>
          </p:nvPr>
        </p:nvSpPr>
        <p:spPr>
          <a:xfrm>
            <a:off x="2366010" y="3884037"/>
            <a:ext cx="7459980" cy="468888"/>
          </a:xfrm>
        </p:spPr>
        <p:txBody>
          <a:bodyPr>
            <a:normAutofit/>
          </a:bodyPr>
          <a:lstStyle/>
          <a:p>
            <a:r>
              <a:rPr lang="en-US" dirty="0"/>
              <a:t>Brooke Anderson, Colorado State University</a:t>
            </a:r>
            <a:endParaRPr lang="en-US"/>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BD7EB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231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078A7-BA7F-F98D-E45C-9C23D35B72EB}"/>
              </a:ext>
            </a:extLst>
          </p:cNvPr>
          <p:cNvSpPr>
            <a:spLocks noGrp="1"/>
          </p:cNvSpPr>
          <p:nvPr>
            <p:ph type="title"/>
          </p:nvPr>
        </p:nvSpPr>
        <p:spPr/>
        <p:txBody>
          <a:bodyPr/>
          <a:lstStyle/>
          <a:p>
            <a:r>
              <a:rPr lang="en-US" dirty="0"/>
              <a:t>Improving reproducibility in research code</a:t>
            </a:r>
          </a:p>
        </p:txBody>
      </p:sp>
      <p:sp>
        <p:nvSpPr>
          <p:cNvPr id="4" name="Content Placeholder 3">
            <a:extLst>
              <a:ext uri="{FF2B5EF4-FFF2-40B4-BE49-F238E27FC236}">
                <a16:creationId xmlns:a16="http://schemas.microsoft.com/office/drawing/2014/main" id="{F880FC65-6494-08E4-FE79-0A879D7C01FF}"/>
              </a:ext>
            </a:extLst>
          </p:cNvPr>
          <p:cNvSpPr>
            <a:spLocks noGrp="1"/>
          </p:cNvSpPr>
          <p:nvPr>
            <p:ph idx="1"/>
          </p:nvPr>
        </p:nvSpPr>
        <p:spPr/>
        <p:txBody>
          <a:bodyPr>
            <a:normAutofit/>
          </a:bodyPr>
          <a:lstStyle/>
          <a:p>
            <a:r>
              <a:rPr lang="en-US" dirty="0"/>
              <a:t>What we’ll talk about next: </a:t>
            </a:r>
          </a:p>
          <a:p>
            <a:pPr lvl="1"/>
            <a:r>
              <a:rPr lang="en-US" dirty="0"/>
              <a:t>You have learned how to code with a language like R, and how to save that code in a script. In theory, you can meet the binary definition of reproducibility.</a:t>
            </a:r>
          </a:p>
          <a:p>
            <a:pPr lvl="1"/>
            <a:r>
              <a:rPr lang="en-US" dirty="0"/>
              <a:t>How can you improve the computational reproducibility of your code on the continuous scale?</a:t>
            </a:r>
          </a:p>
          <a:p>
            <a:r>
              <a:rPr lang="en-US" dirty="0"/>
              <a:t>My perspective: </a:t>
            </a:r>
          </a:p>
          <a:p>
            <a:pPr lvl="1"/>
            <a:r>
              <a:rPr lang="en-US" dirty="0"/>
              <a:t>Instructor of course in </a:t>
            </a:r>
            <a:r>
              <a:rPr lang="en-US" i="1" dirty="0"/>
              <a:t>R Programming for Research</a:t>
            </a:r>
            <a:r>
              <a:rPr lang="en-US" dirty="0"/>
              <a:t> for many years</a:t>
            </a:r>
          </a:p>
          <a:p>
            <a:pPr lvl="1"/>
            <a:r>
              <a:rPr lang="en-US" dirty="0"/>
              <a:t>Research advisor to trainees learning to use code for large research projects</a:t>
            </a:r>
          </a:p>
          <a:p>
            <a:pPr lvl="1"/>
            <a:endParaRPr lang="en-US" dirty="0"/>
          </a:p>
          <a:p>
            <a:pPr lvl="1"/>
            <a:endParaRPr lang="en-US" dirty="0"/>
          </a:p>
        </p:txBody>
      </p:sp>
    </p:spTree>
    <p:extLst>
      <p:ext uri="{BB962C8B-B14F-4D97-AF65-F5344CB8AC3E}">
        <p14:creationId xmlns:p14="http://schemas.microsoft.com/office/powerpoint/2010/main" val="2525674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3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4F8C1-FB4D-C6C3-368F-E5CF9614F0A7}"/>
              </a:ext>
            </a:extLst>
          </p:cNvPr>
          <p:cNvSpPr>
            <a:spLocks noGrp="1"/>
          </p:cNvSpPr>
          <p:nvPr>
            <p:ph type="title"/>
          </p:nvPr>
        </p:nvSpPr>
        <p:spPr>
          <a:xfrm>
            <a:off x="838200" y="557188"/>
            <a:ext cx="10515600" cy="1133499"/>
          </a:xfrm>
        </p:spPr>
        <p:txBody>
          <a:bodyPr>
            <a:normAutofit/>
          </a:bodyPr>
          <a:lstStyle/>
          <a:p>
            <a:pPr algn="ctr"/>
            <a:r>
              <a:rPr lang="en-US" sz="3600" dirty="0"/>
              <a:t>Six tips to improve the rigor and reproducibility of research code</a:t>
            </a:r>
          </a:p>
        </p:txBody>
      </p:sp>
      <p:graphicFrame>
        <p:nvGraphicFramePr>
          <p:cNvPr id="30" name="Content Placeholder 2">
            <a:extLst>
              <a:ext uri="{FF2B5EF4-FFF2-40B4-BE49-F238E27FC236}">
                <a16:creationId xmlns:a16="http://schemas.microsoft.com/office/drawing/2014/main" id="{C5C5FD2E-8107-4618-FFE9-33E9F1AF0332}"/>
              </a:ext>
            </a:extLst>
          </p:cNvPr>
          <p:cNvGraphicFramePr>
            <a:graphicFrameLocks noGrp="1"/>
          </p:cNvGraphicFramePr>
          <p:nvPr>
            <p:ph idx="1"/>
            <p:extLst>
              <p:ext uri="{D42A27DB-BD31-4B8C-83A1-F6EECF244321}">
                <p14:modId xmlns:p14="http://schemas.microsoft.com/office/powerpoint/2010/main" val="83217885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1720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A2CAA92E-51AB-242A-6789-BAB26FF11557}"/>
              </a:ext>
            </a:extLst>
          </p:cNvPr>
          <p:cNvSpPr>
            <a:spLocks noGrp="1"/>
          </p:cNvSpPr>
          <p:nvPr>
            <p:ph type="title"/>
          </p:nvPr>
        </p:nvSpPr>
        <p:spPr>
          <a:xfrm>
            <a:off x="804672" y="429296"/>
            <a:ext cx="3308130" cy="3510555"/>
          </a:xfrm>
        </p:spPr>
        <p:txBody>
          <a:bodyPr vert="horz" lIns="91440" tIns="45720" rIns="91440" bIns="45720" rtlCol="0" anchor="b">
            <a:normAutofit fontScale="90000"/>
          </a:bodyPr>
          <a:lstStyle/>
          <a:p>
            <a:r>
              <a:rPr lang="en-US" sz="4600" kern="1200" dirty="0">
                <a:solidFill>
                  <a:srgbClr val="FFFFFF"/>
                </a:solidFill>
                <a:latin typeface="+mj-lt"/>
                <a:ea typeface="+mj-ea"/>
                <a:cs typeface="+mj-cs"/>
              </a:rPr>
              <a:t>Write code for computers.</a:t>
            </a:r>
            <a:br>
              <a:rPr lang="en-US" sz="4600" kern="1200" dirty="0">
                <a:solidFill>
                  <a:srgbClr val="FFFFFF"/>
                </a:solidFill>
                <a:latin typeface="+mj-lt"/>
                <a:ea typeface="+mj-ea"/>
                <a:cs typeface="+mj-cs"/>
              </a:rPr>
            </a:br>
            <a:br>
              <a:rPr lang="en-US" sz="4600" kern="1200" dirty="0">
                <a:solidFill>
                  <a:srgbClr val="FFFFFF"/>
                </a:solidFill>
                <a:latin typeface="+mj-lt"/>
                <a:ea typeface="+mj-ea"/>
                <a:cs typeface="+mj-cs"/>
              </a:rPr>
            </a:br>
            <a:r>
              <a:rPr lang="en-US" sz="4600" kern="1200" dirty="0">
                <a:solidFill>
                  <a:srgbClr val="FFFFFF"/>
                </a:solidFill>
                <a:latin typeface="+mj-lt"/>
                <a:ea typeface="+mj-ea"/>
                <a:cs typeface="+mj-cs"/>
              </a:rPr>
              <a:t>Rewrite it for humans.</a:t>
            </a:r>
          </a:p>
        </p:txBody>
      </p:sp>
      <p:pic>
        <p:nvPicPr>
          <p:cNvPr id="4" name="Picture 3">
            <a:extLst>
              <a:ext uri="{FF2B5EF4-FFF2-40B4-BE49-F238E27FC236}">
                <a16:creationId xmlns:a16="http://schemas.microsoft.com/office/drawing/2014/main" id="{027887E7-B267-F903-CAD7-35A44E2989DB}"/>
              </a:ext>
            </a:extLst>
          </p:cNvPr>
          <p:cNvPicPr>
            <a:picLocks noChangeAspect="1"/>
          </p:cNvPicPr>
          <p:nvPr/>
        </p:nvPicPr>
        <p:blipFill rotWithShape="1">
          <a:blip r:embed="rId2"/>
          <a:srcRect b="7314"/>
          <a:stretch/>
        </p:blipFill>
        <p:spPr>
          <a:xfrm>
            <a:off x="5320997" y="361800"/>
            <a:ext cx="3062210" cy="3574727"/>
          </a:xfrm>
          <a:prstGeom prst="rect">
            <a:avLst/>
          </a:prstGeom>
        </p:spPr>
      </p:pic>
      <p:pic>
        <p:nvPicPr>
          <p:cNvPr id="2" name="Picture 1">
            <a:extLst>
              <a:ext uri="{FF2B5EF4-FFF2-40B4-BE49-F238E27FC236}">
                <a16:creationId xmlns:a16="http://schemas.microsoft.com/office/drawing/2014/main" id="{36B80458-40EE-DC4C-742B-03FB3042AA1D}"/>
              </a:ext>
            </a:extLst>
          </p:cNvPr>
          <p:cNvPicPr>
            <a:picLocks noChangeAspect="1"/>
          </p:cNvPicPr>
          <p:nvPr/>
        </p:nvPicPr>
        <p:blipFill rotWithShape="1">
          <a:blip r:embed="rId3"/>
          <a:srcRect r="655" b="5"/>
          <a:stretch/>
        </p:blipFill>
        <p:spPr>
          <a:xfrm>
            <a:off x="8584582" y="361801"/>
            <a:ext cx="3062211" cy="2057400"/>
          </a:xfrm>
          <a:prstGeom prst="rect">
            <a:avLst/>
          </a:prstGeom>
        </p:spPr>
      </p:pic>
      <p:pic>
        <p:nvPicPr>
          <p:cNvPr id="3" name="Picture 2">
            <a:extLst>
              <a:ext uri="{FF2B5EF4-FFF2-40B4-BE49-F238E27FC236}">
                <a16:creationId xmlns:a16="http://schemas.microsoft.com/office/drawing/2014/main" id="{36267A4B-02E4-9D9A-20F5-9DDCA448D6AF}"/>
              </a:ext>
            </a:extLst>
          </p:cNvPr>
          <p:cNvPicPr>
            <a:picLocks noChangeAspect="1"/>
          </p:cNvPicPr>
          <p:nvPr/>
        </p:nvPicPr>
        <p:blipFill rotWithShape="1">
          <a:blip r:embed="rId4"/>
          <a:srcRect l="23923" r="28272" b="-2"/>
          <a:stretch/>
        </p:blipFill>
        <p:spPr>
          <a:xfrm>
            <a:off x="5320996" y="4122563"/>
            <a:ext cx="3062211" cy="2054400"/>
          </a:xfrm>
          <a:prstGeom prst="rect">
            <a:avLst/>
          </a:prstGeom>
        </p:spPr>
      </p:pic>
      <p:pic>
        <p:nvPicPr>
          <p:cNvPr id="5" name="Picture 4">
            <a:extLst>
              <a:ext uri="{FF2B5EF4-FFF2-40B4-BE49-F238E27FC236}">
                <a16:creationId xmlns:a16="http://schemas.microsoft.com/office/drawing/2014/main" id="{7DEDE22C-7AC0-3659-F359-F5FAACDDEADF}"/>
              </a:ext>
            </a:extLst>
          </p:cNvPr>
          <p:cNvPicPr>
            <a:picLocks noChangeAspect="1"/>
          </p:cNvPicPr>
          <p:nvPr/>
        </p:nvPicPr>
        <p:blipFill rotWithShape="1">
          <a:blip r:embed="rId5"/>
          <a:srcRect t="11608" r="2" b="2"/>
          <a:stretch/>
        </p:blipFill>
        <p:spPr>
          <a:xfrm>
            <a:off x="8584582" y="2598587"/>
            <a:ext cx="3062211" cy="3574727"/>
          </a:xfrm>
          <a:prstGeom prst="rect">
            <a:avLst/>
          </a:prstGeom>
        </p:spPr>
      </p:pic>
    </p:spTree>
    <p:extLst>
      <p:ext uri="{BB962C8B-B14F-4D97-AF65-F5344CB8AC3E}">
        <p14:creationId xmlns:p14="http://schemas.microsoft.com/office/powerpoint/2010/main" val="1704006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F7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3E684-ED24-42A1-1144-68F509E0B53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Dazzle Camaflouge</a:t>
            </a:r>
          </a:p>
        </p:txBody>
      </p:sp>
      <p:pic>
        <p:nvPicPr>
          <p:cNvPr id="3" name="Picture 2">
            <a:extLst>
              <a:ext uri="{FF2B5EF4-FFF2-40B4-BE49-F238E27FC236}">
                <a16:creationId xmlns:a16="http://schemas.microsoft.com/office/drawing/2014/main" id="{B3AFD0AB-4FBF-E1B4-CEC8-BF267F40F86D}"/>
              </a:ext>
            </a:extLst>
          </p:cNvPr>
          <p:cNvPicPr>
            <a:picLocks noChangeAspect="1"/>
          </p:cNvPicPr>
          <p:nvPr/>
        </p:nvPicPr>
        <p:blipFill rotWithShape="1">
          <a:blip r:embed="rId2"/>
          <a:srcRect b="39375"/>
          <a:stretch/>
        </p:blipFill>
        <p:spPr>
          <a:xfrm>
            <a:off x="4038600" y="1351882"/>
            <a:ext cx="7188199" cy="4150847"/>
          </a:xfrm>
          <a:prstGeom prst="rect">
            <a:avLst/>
          </a:prstGeom>
        </p:spPr>
      </p:pic>
    </p:spTree>
    <p:extLst>
      <p:ext uri="{BB962C8B-B14F-4D97-AF65-F5344CB8AC3E}">
        <p14:creationId xmlns:p14="http://schemas.microsoft.com/office/powerpoint/2010/main" val="1410343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F6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3E684-ED24-42A1-1144-68F509E0B53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Dazzle Camaflouge</a:t>
            </a:r>
          </a:p>
        </p:txBody>
      </p:sp>
      <p:pic>
        <p:nvPicPr>
          <p:cNvPr id="7" name="Picture 6" descr="Graphical user interface, text, application&#10;&#10;Description automatically generated">
            <a:extLst>
              <a:ext uri="{FF2B5EF4-FFF2-40B4-BE49-F238E27FC236}">
                <a16:creationId xmlns:a16="http://schemas.microsoft.com/office/drawing/2014/main" id="{12D3EE2D-AADB-54B6-EE5A-43C20E953FA1}"/>
              </a:ext>
            </a:extLst>
          </p:cNvPr>
          <p:cNvPicPr>
            <a:picLocks noChangeAspect="1"/>
          </p:cNvPicPr>
          <p:nvPr/>
        </p:nvPicPr>
        <p:blipFill>
          <a:blip r:embed="rId2"/>
          <a:stretch>
            <a:fillRect/>
          </a:stretch>
        </p:blipFill>
        <p:spPr>
          <a:xfrm>
            <a:off x="3574620" y="1414145"/>
            <a:ext cx="8617380" cy="4029710"/>
          </a:xfrm>
          <a:prstGeom prst="rect">
            <a:avLst/>
          </a:prstGeom>
        </p:spPr>
      </p:pic>
    </p:spTree>
    <p:extLst>
      <p:ext uri="{BB962C8B-B14F-4D97-AF65-F5344CB8AC3E}">
        <p14:creationId xmlns:p14="http://schemas.microsoft.com/office/powerpoint/2010/main" val="195115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DCE3B-2EBF-C8F7-9B89-6DD1229C9245}"/>
              </a:ext>
            </a:extLst>
          </p:cNvPr>
          <p:cNvSpPr>
            <a:spLocks noGrp="1"/>
          </p:cNvSpPr>
          <p:nvPr>
            <p:ph type="title"/>
          </p:nvPr>
        </p:nvSpPr>
        <p:spPr/>
        <p:txBody>
          <a:bodyPr/>
          <a:lstStyle/>
          <a:p>
            <a:r>
              <a:rPr lang="en-US" dirty="0"/>
              <a:t>Provide structure for readers</a:t>
            </a:r>
          </a:p>
        </p:txBody>
      </p:sp>
      <p:pic>
        <p:nvPicPr>
          <p:cNvPr id="6" name="Picture 5" descr="Graphical user interface, text, application&#10;&#10;Description automatically generated">
            <a:extLst>
              <a:ext uri="{FF2B5EF4-FFF2-40B4-BE49-F238E27FC236}">
                <a16:creationId xmlns:a16="http://schemas.microsoft.com/office/drawing/2014/main" id="{6794CBBB-AAA8-6399-4449-00354F6D20BA}"/>
              </a:ext>
            </a:extLst>
          </p:cNvPr>
          <p:cNvPicPr>
            <a:picLocks noChangeAspect="1"/>
          </p:cNvPicPr>
          <p:nvPr/>
        </p:nvPicPr>
        <p:blipFill>
          <a:blip r:embed="rId2"/>
          <a:stretch>
            <a:fillRect/>
          </a:stretch>
        </p:blipFill>
        <p:spPr>
          <a:xfrm>
            <a:off x="3204557" y="1891104"/>
            <a:ext cx="8987443" cy="4227859"/>
          </a:xfrm>
          <a:prstGeom prst="rect">
            <a:avLst/>
          </a:prstGeom>
        </p:spPr>
      </p:pic>
      <p:sp>
        <p:nvSpPr>
          <p:cNvPr id="7" name="Right Arrow 6">
            <a:extLst>
              <a:ext uri="{FF2B5EF4-FFF2-40B4-BE49-F238E27FC236}">
                <a16:creationId xmlns:a16="http://schemas.microsoft.com/office/drawing/2014/main" id="{FEEA3260-CB4E-E9BB-6202-B94A1BC50933}"/>
              </a:ext>
            </a:extLst>
          </p:cNvPr>
          <p:cNvSpPr/>
          <p:nvPr/>
        </p:nvSpPr>
        <p:spPr>
          <a:xfrm>
            <a:off x="2366357" y="1847098"/>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653FCDB-0210-26DF-8B81-8B8B4FFFC56E}"/>
              </a:ext>
            </a:extLst>
          </p:cNvPr>
          <p:cNvSpPr/>
          <p:nvPr/>
        </p:nvSpPr>
        <p:spPr>
          <a:xfrm>
            <a:off x="2366357" y="2833969"/>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1EC3EC-8AB4-80A6-2F15-1C9A15E0D8CC}"/>
              </a:ext>
            </a:extLst>
          </p:cNvPr>
          <p:cNvSpPr txBox="1"/>
          <p:nvPr/>
        </p:nvSpPr>
        <p:spPr>
          <a:xfrm>
            <a:off x="975977" y="1554779"/>
            <a:ext cx="140291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Code divided into labeled sections</a:t>
            </a:r>
          </a:p>
        </p:txBody>
      </p:sp>
      <p:sp>
        <p:nvSpPr>
          <p:cNvPr id="11" name="TextBox 10">
            <a:extLst>
              <a:ext uri="{FF2B5EF4-FFF2-40B4-BE49-F238E27FC236}">
                <a16:creationId xmlns:a16="http://schemas.microsoft.com/office/drawing/2014/main" id="{44BEA748-2419-385B-2F7E-23EBFEC36CB2}"/>
              </a:ext>
            </a:extLst>
          </p:cNvPr>
          <p:cNvSpPr txBox="1"/>
          <p:nvPr/>
        </p:nvSpPr>
        <p:spPr>
          <a:xfrm>
            <a:off x="975977" y="2584089"/>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Blank lines used to separate sections</a:t>
            </a:r>
          </a:p>
        </p:txBody>
      </p:sp>
    </p:spTree>
    <p:extLst>
      <p:ext uri="{BB962C8B-B14F-4D97-AF65-F5344CB8AC3E}">
        <p14:creationId xmlns:p14="http://schemas.microsoft.com/office/powerpoint/2010/main" val="203407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4AD-511E-9FDE-0C97-81AEA438850C}"/>
              </a:ext>
            </a:extLst>
          </p:cNvPr>
          <p:cNvSpPr>
            <a:spLocks noGrp="1"/>
          </p:cNvSpPr>
          <p:nvPr>
            <p:ph type="title"/>
          </p:nvPr>
        </p:nvSpPr>
        <p:spPr/>
        <p:txBody>
          <a:bodyPr/>
          <a:lstStyle/>
          <a:p>
            <a:r>
              <a:rPr lang="en-US" dirty="0"/>
              <a:t>Follow a code style guide</a:t>
            </a:r>
          </a:p>
        </p:txBody>
      </p:sp>
      <p:pic>
        <p:nvPicPr>
          <p:cNvPr id="8" name="Picture 7" descr="Text&#10;&#10;Description automatically generated">
            <a:extLst>
              <a:ext uri="{FF2B5EF4-FFF2-40B4-BE49-F238E27FC236}">
                <a16:creationId xmlns:a16="http://schemas.microsoft.com/office/drawing/2014/main" id="{E3D6F089-14B8-6678-C27C-FAF5EA6A1300}"/>
              </a:ext>
            </a:extLst>
          </p:cNvPr>
          <p:cNvPicPr>
            <a:picLocks noChangeAspect="1"/>
          </p:cNvPicPr>
          <p:nvPr/>
        </p:nvPicPr>
        <p:blipFill>
          <a:blip r:embed="rId2"/>
          <a:stretch>
            <a:fillRect/>
          </a:stretch>
        </p:blipFill>
        <p:spPr>
          <a:xfrm>
            <a:off x="1816100" y="1349375"/>
            <a:ext cx="8559800" cy="5143500"/>
          </a:xfrm>
          <a:prstGeom prst="rect">
            <a:avLst/>
          </a:prstGeom>
        </p:spPr>
      </p:pic>
    </p:spTree>
    <p:extLst>
      <p:ext uri="{BB962C8B-B14F-4D97-AF65-F5344CB8AC3E}">
        <p14:creationId xmlns:p14="http://schemas.microsoft.com/office/powerpoint/2010/main" val="1378046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A5E2-D9B1-BE88-FB04-9C2C50128FF0}"/>
              </a:ext>
            </a:extLst>
          </p:cNvPr>
          <p:cNvSpPr>
            <a:spLocks noGrp="1"/>
          </p:cNvSpPr>
          <p:nvPr>
            <p:ph type="title"/>
          </p:nvPr>
        </p:nvSpPr>
        <p:spPr/>
        <p:txBody>
          <a:bodyPr/>
          <a:lstStyle/>
          <a:p>
            <a:r>
              <a:rPr lang="en-US" dirty="0"/>
              <a:t>Use meaningful object names</a:t>
            </a:r>
          </a:p>
        </p:txBody>
      </p:sp>
      <p:pic>
        <p:nvPicPr>
          <p:cNvPr id="4" name="Picture 3" descr="A picture containing text&#10;&#10;Description automatically generated">
            <a:extLst>
              <a:ext uri="{FF2B5EF4-FFF2-40B4-BE49-F238E27FC236}">
                <a16:creationId xmlns:a16="http://schemas.microsoft.com/office/drawing/2014/main" id="{296C7704-61F7-355F-31A3-F72BD94E95A2}"/>
              </a:ext>
            </a:extLst>
          </p:cNvPr>
          <p:cNvPicPr>
            <a:picLocks noChangeAspect="1"/>
          </p:cNvPicPr>
          <p:nvPr/>
        </p:nvPicPr>
        <p:blipFill>
          <a:blip r:embed="rId2"/>
          <a:stretch>
            <a:fillRect/>
          </a:stretch>
        </p:blipFill>
        <p:spPr>
          <a:xfrm>
            <a:off x="3316623" y="2130416"/>
            <a:ext cx="7899400" cy="133350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D1544326-9A0A-79B0-BADF-B15D94E9E011}"/>
              </a:ext>
            </a:extLst>
          </p:cNvPr>
          <p:cNvPicPr>
            <a:picLocks noChangeAspect="1"/>
          </p:cNvPicPr>
          <p:nvPr/>
        </p:nvPicPr>
        <p:blipFill>
          <a:blip r:embed="rId3"/>
          <a:stretch>
            <a:fillRect/>
          </a:stretch>
        </p:blipFill>
        <p:spPr>
          <a:xfrm>
            <a:off x="3316623" y="4217776"/>
            <a:ext cx="7950200" cy="1333500"/>
          </a:xfrm>
          <a:prstGeom prst="rect">
            <a:avLst/>
          </a:prstGeom>
        </p:spPr>
      </p:pic>
      <p:sp>
        <p:nvSpPr>
          <p:cNvPr id="7" name="Right Arrow 6">
            <a:extLst>
              <a:ext uri="{FF2B5EF4-FFF2-40B4-BE49-F238E27FC236}">
                <a16:creationId xmlns:a16="http://schemas.microsoft.com/office/drawing/2014/main" id="{8AA3C55E-8A51-621A-317D-2E7C185FF1F6}"/>
              </a:ext>
            </a:extLst>
          </p:cNvPr>
          <p:cNvSpPr/>
          <p:nvPr/>
        </p:nvSpPr>
        <p:spPr>
          <a:xfrm>
            <a:off x="2366357" y="2381935"/>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536208E-F026-139C-2D3A-E457A0CF65E7}"/>
              </a:ext>
            </a:extLst>
          </p:cNvPr>
          <p:cNvSpPr/>
          <p:nvPr/>
        </p:nvSpPr>
        <p:spPr>
          <a:xfrm>
            <a:off x="2366357" y="44725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F31600-8750-0269-FCAF-147B6788D3D1}"/>
              </a:ext>
            </a:extLst>
          </p:cNvPr>
          <p:cNvSpPr txBox="1"/>
          <p:nvPr/>
        </p:nvSpPr>
        <p:spPr>
          <a:xfrm>
            <a:off x="975977" y="2089616"/>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Generic object name</a:t>
            </a:r>
          </a:p>
        </p:txBody>
      </p:sp>
      <p:sp>
        <p:nvSpPr>
          <p:cNvPr id="10" name="TextBox 9">
            <a:extLst>
              <a:ext uri="{FF2B5EF4-FFF2-40B4-BE49-F238E27FC236}">
                <a16:creationId xmlns:a16="http://schemas.microsoft.com/office/drawing/2014/main" id="{C938E343-5EEB-9DA2-8A78-BCF3B3560C51}"/>
              </a:ext>
            </a:extLst>
          </p:cNvPr>
          <p:cNvSpPr txBox="1"/>
          <p:nvPr/>
        </p:nvSpPr>
        <p:spPr>
          <a:xfrm>
            <a:off x="975977" y="4222632"/>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Descriptive object name</a:t>
            </a:r>
          </a:p>
        </p:txBody>
      </p:sp>
    </p:spTree>
    <p:extLst>
      <p:ext uri="{BB962C8B-B14F-4D97-AF65-F5344CB8AC3E}">
        <p14:creationId xmlns:p14="http://schemas.microsoft.com/office/powerpoint/2010/main" val="31594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D968-575B-73F6-EE42-50368E77B379}"/>
              </a:ext>
            </a:extLst>
          </p:cNvPr>
          <p:cNvSpPr>
            <a:spLocks noGrp="1"/>
          </p:cNvSpPr>
          <p:nvPr>
            <p:ph type="title"/>
          </p:nvPr>
        </p:nvSpPr>
        <p:spPr/>
        <p:txBody>
          <a:bodyPr/>
          <a:lstStyle/>
          <a:p>
            <a:r>
              <a:rPr lang="en-US" dirty="0"/>
              <a:t>Add code comments</a:t>
            </a:r>
          </a:p>
        </p:txBody>
      </p:sp>
      <p:pic>
        <p:nvPicPr>
          <p:cNvPr id="4" name="Picture 3" descr="A screenshot of a computer&#10;&#10;Description automatically generated with medium confidence">
            <a:extLst>
              <a:ext uri="{FF2B5EF4-FFF2-40B4-BE49-F238E27FC236}">
                <a16:creationId xmlns:a16="http://schemas.microsoft.com/office/drawing/2014/main" id="{93956D73-7697-6973-DFDB-095771CBEB0B}"/>
              </a:ext>
            </a:extLst>
          </p:cNvPr>
          <p:cNvPicPr>
            <a:picLocks noChangeAspect="1"/>
          </p:cNvPicPr>
          <p:nvPr/>
        </p:nvPicPr>
        <p:blipFill>
          <a:blip r:embed="rId2"/>
          <a:stretch>
            <a:fillRect/>
          </a:stretch>
        </p:blipFill>
        <p:spPr>
          <a:xfrm>
            <a:off x="1752600" y="1690688"/>
            <a:ext cx="8686800" cy="4457700"/>
          </a:xfrm>
          <a:prstGeom prst="rect">
            <a:avLst/>
          </a:prstGeom>
        </p:spPr>
      </p:pic>
    </p:spTree>
    <p:extLst>
      <p:ext uri="{BB962C8B-B14F-4D97-AF65-F5344CB8AC3E}">
        <p14:creationId xmlns:p14="http://schemas.microsoft.com/office/powerpoint/2010/main" val="2520936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818F477A-320B-4EE1-02C6-17C3105AFA26}"/>
              </a:ext>
            </a:extLst>
          </p:cNvPr>
          <p:cNvPicPr>
            <a:picLocks noChangeAspect="1"/>
          </p:cNvPicPr>
          <p:nvPr/>
        </p:nvPicPr>
        <p:blipFill>
          <a:blip r:embed="rId2"/>
          <a:stretch>
            <a:fillRect/>
          </a:stretch>
        </p:blipFill>
        <p:spPr>
          <a:xfrm>
            <a:off x="383201" y="1051560"/>
            <a:ext cx="5865199" cy="4754880"/>
          </a:xfrm>
          <a:prstGeom prst="rect">
            <a:avLst/>
          </a:prstGeom>
        </p:spPr>
      </p:pic>
      <p:pic>
        <p:nvPicPr>
          <p:cNvPr id="4" name="Picture 3" descr="Chart&#10;&#10;Description automatically generated">
            <a:extLst>
              <a:ext uri="{FF2B5EF4-FFF2-40B4-BE49-F238E27FC236}">
                <a16:creationId xmlns:a16="http://schemas.microsoft.com/office/drawing/2014/main" id="{3B5D8A19-2AC2-7041-F3EF-37D618FD23E9}"/>
              </a:ext>
            </a:extLst>
          </p:cNvPr>
          <p:cNvPicPr>
            <a:picLocks noChangeAspect="1"/>
          </p:cNvPicPr>
          <p:nvPr/>
        </p:nvPicPr>
        <p:blipFill>
          <a:blip r:embed="rId3"/>
          <a:stretch>
            <a:fillRect/>
          </a:stretch>
        </p:blipFill>
        <p:spPr>
          <a:xfrm>
            <a:off x="6248400" y="655320"/>
            <a:ext cx="5716602" cy="5788660"/>
          </a:xfrm>
          <a:prstGeom prst="rect">
            <a:avLst/>
          </a:prstGeom>
        </p:spPr>
      </p:pic>
    </p:spTree>
    <p:extLst>
      <p:ext uri="{BB962C8B-B14F-4D97-AF65-F5344CB8AC3E}">
        <p14:creationId xmlns:p14="http://schemas.microsoft.com/office/powerpoint/2010/main" val="95923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11DEC-0488-D4E9-3083-52E6FFA8EEC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Reproducibility / Replicability</a:t>
            </a:r>
          </a:p>
        </p:txBody>
      </p:sp>
      <p:sp>
        <p:nvSpPr>
          <p:cNvPr id="2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ircle&#10;&#10;Description automatically generated">
            <a:extLst>
              <a:ext uri="{FF2B5EF4-FFF2-40B4-BE49-F238E27FC236}">
                <a16:creationId xmlns:a16="http://schemas.microsoft.com/office/drawing/2014/main" id="{C215E2A7-DAB2-AD58-2DF0-08C3000D9939}"/>
              </a:ext>
            </a:extLst>
          </p:cNvPr>
          <p:cNvPicPr>
            <a:picLocks noChangeAspect="1"/>
          </p:cNvPicPr>
          <p:nvPr/>
        </p:nvPicPr>
        <p:blipFill>
          <a:blip r:embed="rId2"/>
          <a:stretch>
            <a:fillRect/>
          </a:stretch>
        </p:blipFill>
        <p:spPr>
          <a:xfrm>
            <a:off x="2358696" y="2633472"/>
            <a:ext cx="7471560" cy="3586353"/>
          </a:xfrm>
          <a:prstGeom prst="rect">
            <a:avLst/>
          </a:prstGeom>
        </p:spPr>
      </p:pic>
    </p:spTree>
    <p:extLst>
      <p:ext uri="{BB962C8B-B14F-4D97-AF65-F5344CB8AC3E}">
        <p14:creationId xmlns:p14="http://schemas.microsoft.com/office/powerpoint/2010/main" val="2756909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F6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5E909-C815-7B74-ED47-8FAA82E19E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Omit needless code</a:t>
            </a:r>
          </a:p>
        </p:txBody>
      </p:sp>
      <p:pic>
        <p:nvPicPr>
          <p:cNvPr id="13" name="Content Placeholder 4" descr="A person wearing glasses&#10;&#10;Description automatically generated with medium confidence">
            <a:extLst>
              <a:ext uri="{FF2B5EF4-FFF2-40B4-BE49-F238E27FC236}">
                <a16:creationId xmlns:a16="http://schemas.microsoft.com/office/drawing/2014/main" id="{9442BD25-7019-AA64-6E49-A3BAD79DEE10}"/>
              </a:ext>
            </a:extLst>
          </p:cNvPr>
          <p:cNvPicPr>
            <a:picLocks noGrp="1" noChangeAspect="1"/>
          </p:cNvPicPr>
          <p:nvPr>
            <p:ph idx="1"/>
          </p:nvPr>
        </p:nvPicPr>
        <p:blipFill>
          <a:blip r:embed="rId2"/>
          <a:stretch>
            <a:fillRect/>
          </a:stretch>
        </p:blipFill>
        <p:spPr>
          <a:xfrm>
            <a:off x="4046527" y="961812"/>
            <a:ext cx="7172344" cy="4930987"/>
          </a:xfrm>
          <a:prstGeom prst="rect">
            <a:avLst/>
          </a:prstGeom>
        </p:spPr>
      </p:pic>
    </p:spTree>
    <p:extLst>
      <p:ext uri="{BB962C8B-B14F-4D97-AF65-F5344CB8AC3E}">
        <p14:creationId xmlns:p14="http://schemas.microsoft.com/office/powerpoint/2010/main" val="409695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p:txBody>
          <a:bodyPr/>
          <a:lstStyle/>
          <a:p>
            <a:r>
              <a:rPr lang="en-US" dirty="0"/>
              <a:t>Remove dead-end code</a:t>
            </a:r>
          </a:p>
        </p:txBody>
      </p:sp>
      <p:pic>
        <p:nvPicPr>
          <p:cNvPr id="3" name="Picture 2" descr="Text&#10;&#10;Description automatically generated">
            <a:extLst>
              <a:ext uri="{FF2B5EF4-FFF2-40B4-BE49-F238E27FC236}">
                <a16:creationId xmlns:a16="http://schemas.microsoft.com/office/drawing/2014/main" id="{4632FFBA-698F-EE9B-B412-2D868F00771F}"/>
              </a:ext>
            </a:extLst>
          </p:cNvPr>
          <p:cNvPicPr>
            <a:picLocks noChangeAspect="1"/>
          </p:cNvPicPr>
          <p:nvPr/>
        </p:nvPicPr>
        <p:blipFill>
          <a:blip r:embed="rId2"/>
          <a:stretch>
            <a:fillRect/>
          </a:stretch>
        </p:blipFill>
        <p:spPr>
          <a:xfrm>
            <a:off x="3769272" y="1492250"/>
            <a:ext cx="8348476" cy="3873500"/>
          </a:xfrm>
          <a:prstGeom prst="rect">
            <a:avLst/>
          </a:prstGeom>
        </p:spPr>
      </p:pic>
      <p:sp>
        <p:nvSpPr>
          <p:cNvPr id="4" name="Right Arrow 3">
            <a:extLst>
              <a:ext uri="{FF2B5EF4-FFF2-40B4-BE49-F238E27FC236}">
                <a16:creationId xmlns:a16="http://schemas.microsoft.com/office/drawing/2014/main" id="{F081E858-91C3-7A14-B659-2C30B4F2341B}"/>
              </a:ext>
            </a:extLst>
          </p:cNvPr>
          <p:cNvSpPr/>
          <p:nvPr/>
        </p:nvSpPr>
        <p:spPr>
          <a:xfrm>
            <a:off x="3050073" y="2610434"/>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0C764F45-C955-BFFB-A52E-D5E2F5D7DA59}"/>
              </a:ext>
            </a:extLst>
          </p:cNvPr>
          <p:cNvSpPr/>
          <p:nvPr/>
        </p:nvSpPr>
        <p:spPr>
          <a:xfrm>
            <a:off x="3042762" y="462977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3FFF20-DDA8-EB97-BF33-EDCA62CAB4ED}"/>
              </a:ext>
            </a:extLst>
          </p:cNvPr>
          <p:cNvSpPr txBox="1"/>
          <p:nvPr/>
        </p:nvSpPr>
        <p:spPr>
          <a:xfrm>
            <a:off x="1659693" y="2668843"/>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Checked a helpfile</a:t>
            </a:r>
          </a:p>
        </p:txBody>
      </p:sp>
      <p:sp>
        <p:nvSpPr>
          <p:cNvPr id="7" name="TextBox 6">
            <a:extLst>
              <a:ext uri="{FF2B5EF4-FFF2-40B4-BE49-F238E27FC236}">
                <a16:creationId xmlns:a16="http://schemas.microsoft.com/office/drawing/2014/main" id="{A2D4454C-6D4B-B3DA-33BA-6B7D17B513B6}"/>
              </a:ext>
            </a:extLst>
          </p:cNvPr>
          <p:cNvSpPr txBox="1"/>
          <p:nvPr/>
        </p:nvSpPr>
        <p:spPr>
          <a:xfrm>
            <a:off x="1652382" y="4379892"/>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Decided not to use this piece of code</a:t>
            </a:r>
          </a:p>
        </p:txBody>
      </p:sp>
      <p:sp>
        <p:nvSpPr>
          <p:cNvPr id="8" name="Right Arrow 7">
            <a:extLst>
              <a:ext uri="{FF2B5EF4-FFF2-40B4-BE49-F238E27FC236}">
                <a16:creationId xmlns:a16="http://schemas.microsoft.com/office/drawing/2014/main" id="{A64031F6-9580-0FA5-EB02-7B46187E3729}"/>
              </a:ext>
            </a:extLst>
          </p:cNvPr>
          <p:cNvSpPr/>
          <p:nvPr/>
        </p:nvSpPr>
        <p:spPr>
          <a:xfrm>
            <a:off x="3061537" y="1925203"/>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8F1A78A-77DB-26E1-4874-9708CA8D8772}"/>
              </a:ext>
            </a:extLst>
          </p:cNvPr>
          <p:cNvSpPr txBox="1"/>
          <p:nvPr/>
        </p:nvSpPr>
        <p:spPr>
          <a:xfrm>
            <a:off x="1671157" y="1545202"/>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Explored the data</a:t>
            </a:r>
          </a:p>
        </p:txBody>
      </p:sp>
    </p:spTree>
    <p:extLst>
      <p:ext uri="{BB962C8B-B14F-4D97-AF65-F5344CB8AC3E}">
        <p14:creationId xmlns:p14="http://schemas.microsoft.com/office/powerpoint/2010/main" val="131338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a:xfrm>
            <a:off x="426720" y="161607"/>
            <a:ext cx="11722100" cy="1325563"/>
          </a:xfrm>
        </p:spPr>
        <p:txBody>
          <a:bodyPr/>
          <a:lstStyle/>
          <a:p>
            <a:r>
              <a:rPr lang="en-US" dirty="0"/>
              <a:t>Revise code that repeats</a:t>
            </a:r>
          </a:p>
        </p:txBody>
      </p:sp>
      <p:pic>
        <p:nvPicPr>
          <p:cNvPr id="5" name="Picture 4">
            <a:extLst>
              <a:ext uri="{FF2B5EF4-FFF2-40B4-BE49-F238E27FC236}">
                <a16:creationId xmlns:a16="http://schemas.microsoft.com/office/drawing/2014/main" id="{A03FFEB0-BD53-EF6B-53AD-6B28DE035A02}"/>
              </a:ext>
            </a:extLst>
          </p:cNvPr>
          <p:cNvPicPr>
            <a:picLocks noChangeAspect="1"/>
          </p:cNvPicPr>
          <p:nvPr/>
        </p:nvPicPr>
        <p:blipFill>
          <a:blip r:embed="rId2"/>
          <a:stretch>
            <a:fillRect/>
          </a:stretch>
        </p:blipFill>
        <p:spPr>
          <a:xfrm>
            <a:off x="142240" y="1734858"/>
            <a:ext cx="6065520" cy="4872634"/>
          </a:xfrm>
          <a:prstGeom prst="rect">
            <a:avLst/>
          </a:prstGeom>
        </p:spPr>
      </p:pic>
      <p:pic>
        <p:nvPicPr>
          <p:cNvPr id="7" name="Picture 6" descr="Text&#10;&#10;Description automatically generated">
            <a:extLst>
              <a:ext uri="{FF2B5EF4-FFF2-40B4-BE49-F238E27FC236}">
                <a16:creationId xmlns:a16="http://schemas.microsoft.com/office/drawing/2014/main" id="{3A181B81-2EC0-B3C6-825D-A875AB185A8A}"/>
              </a:ext>
            </a:extLst>
          </p:cNvPr>
          <p:cNvPicPr>
            <a:picLocks noChangeAspect="1"/>
          </p:cNvPicPr>
          <p:nvPr/>
        </p:nvPicPr>
        <p:blipFill>
          <a:blip r:embed="rId3"/>
          <a:stretch>
            <a:fillRect/>
          </a:stretch>
        </p:blipFill>
        <p:spPr>
          <a:xfrm>
            <a:off x="6365240" y="402389"/>
            <a:ext cx="5770880" cy="2927748"/>
          </a:xfrm>
          <a:prstGeom prst="rect">
            <a:avLst/>
          </a:prstGeom>
        </p:spPr>
      </p:pic>
      <p:pic>
        <p:nvPicPr>
          <p:cNvPr id="9" name="Picture 8" descr="Text&#10;&#10;Description automatically generated">
            <a:extLst>
              <a:ext uri="{FF2B5EF4-FFF2-40B4-BE49-F238E27FC236}">
                <a16:creationId xmlns:a16="http://schemas.microsoft.com/office/drawing/2014/main" id="{8241C72C-4C11-54B4-9472-C46405ECF315}"/>
              </a:ext>
            </a:extLst>
          </p:cNvPr>
          <p:cNvPicPr>
            <a:picLocks noChangeAspect="1"/>
          </p:cNvPicPr>
          <p:nvPr/>
        </p:nvPicPr>
        <p:blipFill>
          <a:blip r:embed="rId4"/>
          <a:stretch>
            <a:fillRect/>
          </a:stretch>
        </p:blipFill>
        <p:spPr>
          <a:xfrm>
            <a:off x="6365240" y="3551316"/>
            <a:ext cx="5770880" cy="3056176"/>
          </a:xfrm>
          <a:prstGeom prst="rect">
            <a:avLst/>
          </a:prstGeom>
        </p:spPr>
      </p:pic>
    </p:spTree>
    <p:extLst>
      <p:ext uri="{BB962C8B-B14F-4D97-AF65-F5344CB8AC3E}">
        <p14:creationId xmlns:p14="http://schemas.microsoft.com/office/powerpoint/2010/main" val="273836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a:xfrm>
            <a:off x="670560" y="161607"/>
            <a:ext cx="11478260" cy="1325563"/>
          </a:xfrm>
        </p:spPr>
        <p:txBody>
          <a:bodyPr/>
          <a:lstStyle/>
          <a:p>
            <a:r>
              <a:rPr lang="en-US" dirty="0"/>
              <a:t>Revise code that repeats</a:t>
            </a:r>
          </a:p>
        </p:txBody>
      </p:sp>
      <p:pic>
        <p:nvPicPr>
          <p:cNvPr id="4" name="Picture 3" descr="Text&#10;&#10;Description automatically generated">
            <a:extLst>
              <a:ext uri="{FF2B5EF4-FFF2-40B4-BE49-F238E27FC236}">
                <a16:creationId xmlns:a16="http://schemas.microsoft.com/office/drawing/2014/main" id="{5EA58E79-9276-7E07-04E1-0129A63BD99A}"/>
              </a:ext>
            </a:extLst>
          </p:cNvPr>
          <p:cNvPicPr>
            <a:picLocks noChangeAspect="1"/>
          </p:cNvPicPr>
          <p:nvPr/>
        </p:nvPicPr>
        <p:blipFill>
          <a:blip r:embed="rId2"/>
          <a:stretch>
            <a:fillRect/>
          </a:stretch>
        </p:blipFill>
        <p:spPr>
          <a:xfrm>
            <a:off x="3895527" y="1752600"/>
            <a:ext cx="8253294" cy="4709160"/>
          </a:xfrm>
          <a:prstGeom prst="rect">
            <a:avLst/>
          </a:prstGeom>
        </p:spPr>
      </p:pic>
      <p:sp>
        <p:nvSpPr>
          <p:cNvPr id="10" name="Right Arrow 9">
            <a:extLst>
              <a:ext uri="{FF2B5EF4-FFF2-40B4-BE49-F238E27FC236}">
                <a16:creationId xmlns:a16="http://schemas.microsoft.com/office/drawing/2014/main" id="{986ADBD2-5479-C828-D6AB-1F927857BDF4}"/>
              </a:ext>
            </a:extLst>
          </p:cNvPr>
          <p:cNvSpPr/>
          <p:nvPr/>
        </p:nvSpPr>
        <p:spPr>
          <a:xfrm>
            <a:off x="3042762" y="60928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BE27D2E-A863-71D3-72F3-EF2B637A2ABF}"/>
              </a:ext>
            </a:extLst>
          </p:cNvPr>
          <p:cNvSpPr txBox="1"/>
          <p:nvPr/>
        </p:nvSpPr>
        <p:spPr>
          <a:xfrm>
            <a:off x="1652382" y="5279052"/>
            <a:ext cx="1402915"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Facet by states to create one plot per state</a:t>
            </a:r>
          </a:p>
        </p:txBody>
      </p:sp>
      <p:sp>
        <p:nvSpPr>
          <p:cNvPr id="13" name="Right Arrow 12">
            <a:extLst>
              <a:ext uri="{FF2B5EF4-FFF2-40B4-BE49-F238E27FC236}">
                <a16:creationId xmlns:a16="http://schemas.microsoft.com/office/drawing/2014/main" id="{71A419CC-D948-6F59-C30D-376E47F6B5C6}"/>
              </a:ext>
            </a:extLst>
          </p:cNvPr>
          <p:cNvSpPr/>
          <p:nvPr/>
        </p:nvSpPr>
        <p:spPr>
          <a:xfrm>
            <a:off x="3061537" y="1940443"/>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CC9AE69-7CEA-6D97-136D-C6E6A62691B0}"/>
              </a:ext>
            </a:extLst>
          </p:cNvPr>
          <p:cNvSpPr txBox="1"/>
          <p:nvPr/>
        </p:nvSpPr>
        <p:spPr>
          <a:xfrm>
            <a:off x="1671157" y="1560442"/>
            <a:ext cx="140291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Work with both states at once</a:t>
            </a:r>
          </a:p>
        </p:txBody>
      </p:sp>
    </p:spTree>
    <p:extLst>
      <p:ext uri="{BB962C8B-B14F-4D97-AF65-F5344CB8AC3E}">
        <p14:creationId xmlns:p14="http://schemas.microsoft.com/office/powerpoint/2010/main" val="4292868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p:txBody>
          <a:bodyPr/>
          <a:lstStyle/>
          <a:p>
            <a:r>
              <a:rPr lang="en-US" dirty="0"/>
              <a:t>Revise code that repeats</a:t>
            </a:r>
          </a:p>
        </p:txBody>
      </p:sp>
      <p:sp>
        <p:nvSpPr>
          <p:cNvPr id="3" name="Content Placeholder 2">
            <a:extLst>
              <a:ext uri="{FF2B5EF4-FFF2-40B4-BE49-F238E27FC236}">
                <a16:creationId xmlns:a16="http://schemas.microsoft.com/office/drawing/2014/main" id="{991B544A-CE32-0129-D9EB-98FE184689E1}"/>
              </a:ext>
            </a:extLst>
          </p:cNvPr>
          <p:cNvSpPr>
            <a:spLocks noGrp="1"/>
          </p:cNvSpPr>
          <p:nvPr>
            <p:ph idx="1"/>
          </p:nvPr>
        </p:nvSpPr>
        <p:spPr/>
        <p:txBody>
          <a:bodyPr/>
          <a:lstStyle/>
          <a:p>
            <a:r>
              <a:rPr lang="en-US" dirty="0"/>
              <a:t>Learn to write code that applies the same function or process across groups:</a:t>
            </a:r>
          </a:p>
          <a:p>
            <a:pPr lvl="1"/>
            <a:r>
              <a:rPr lang="en-US" dirty="0"/>
              <a:t>faceting in `ggplot2`</a:t>
            </a:r>
          </a:p>
          <a:p>
            <a:pPr lvl="1"/>
            <a:r>
              <a:rPr lang="en-US" dirty="0"/>
              <a:t>the `map` family of functions in `</a:t>
            </a:r>
            <a:r>
              <a:rPr lang="en-US" dirty="0" err="1"/>
              <a:t>purrr</a:t>
            </a:r>
            <a:r>
              <a:rPr lang="en-US" dirty="0"/>
              <a:t>`</a:t>
            </a:r>
          </a:p>
          <a:p>
            <a:pPr lvl="1"/>
            <a:r>
              <a:rPr lang="en-US" dirty="0"/>
              <a:t>the `</a:t>
            </a:r>
            <a:r>
              <a:rPr lang="en-US" dirty="0" err="1"/>
              <a:t>group_by</a:t>
            </a:r>
            <a:r>
              <a:rPr lang="en-US" dirty="0"/>
              <a:t>`-`summarize` workflow in `</a:t>
            </a:r>
            <a:r>
              <a:rPr lang="en-US" dirty="0" err="1"/>
              <a:t>dplyr</a:t>
            </a:r>
            <a:r>
              <a:rPr lang="en-US" dirty="0"/>
              <a:t>`</a:t>
            </a:r>
          </a:p>
          <a:p>
            <a:r>
              <a:rPr lang="en-US" dirty="0"/>
              <a:t>Write small functions to encapsulate code you repeat</a:t>
            </a:r>
          </a:p>
        </p:txBody>
      </p:sp>
    </p:spTree>
    <p:extLst>
      <p:ext uri="{BB962C8B-B14F-4D97-AF65-F5344CB8AC3E}">
        <p14:creationId xmlns:p14="http://schemas.microsoft.com/office/powerpoint/2010/main" val="774249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A3D47-4554-D6DF-2D24-058A1F470F0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Don’t reinvent the wheel… …but do understand how it works</a:t>
            </a:r>
          </a:p>
        </p:txBody>
      </p:sp>
      <p:pic>
        <p:nvPicPr>
          <p:cNvPr id="6" name="Content Placeholder 5" descr="A picture containing text&#10;&#10;Description automatically generated">
            <a:extLst>
              <a:ext uri="{FF2B5EF4-FFF2-40B4-BE49-F238E27FC236}">
                <a16:creationId xmlns:a16="http://schemas.microsoft.com/office/drawing/2014/main" id="{52D8BDD6-0FDD-7647-791B-901496491D4C}"/>
              </a:ext>
            </a:extLst>
          </p:cNvPr>
          <p:cNvPicPr>
            <a:picLocks noGrp="1" noChangeAspect="1"/>
          </p:cNvPicPr>
          <p:nvPr>
            <p:ph idx="1"/>
          </p:nvPr>
        </p:nvPicPr>
        <p:blipFill>
          <a:blip r:embed="rId2"/>
          <a:stretch>
            <a:fillRect/>
          </a:stretch>
        </p:blipFill>
        <p:spPr>
          <a:xfrm>
            <a:off x="4038600" y="1405623"/>
            <a:ext cx="7188199" cy="4043365"/>
          </a:xfrm>
          <a:prstGeom prst="rect">
            <a:avLst/>
          </a:prstGeom>
        </p:spPr>
      </p:pic>
    </p:spTree>
    <p:extLst>
      <p:ext uri="{BB962C8B-B14F-4D97-AF65-F5344CB8AC3E}">
        <p14:creationId xmlns:p14="http://schemas.microsoft.com/office/powerpoint/2010/main" val="126685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F82509-8D59-6CAD-44B6-38FB195852EF}"/>
              </a:ext>
            </a:extLst>
          </p:cNvPr>
          <p:cNvSpPr/>
          <p:nvPr/>
        </p:nvSpPr>
        <p:spPr>
          <a:xfrm>
            <a:off x="1357452" y="3359797"/>
            <a:ext cx="3812875" cy="295023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9B4EE8EB-766D-F905-48F3-92C4D3E19DC7}"/>
              </a:ext>
            </a:extLst>
          </p:cNvPr>
          <p:cNvSpPr/>
          <p:nvPr/>
        </p:nvSpPr>
        <p:spPr>
          <a:xfrm>
            <a:off x="7262029" y="3359797"/>
            <a:ext cx="3812875" cy="295023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pic>
        <p:nvPicPr>
          <p:cNvPr id="5" name="Picture 4" descr="Table&#10;&#10;Description automatically generated with medium confidence">
            <a:extLst>
              <a:ext uri="{FF2B5EF4-FFF2-40B4-BE49-F238E27FC236}">
                <a16:creationId xmlns:a16="http://schemas.microsoft.com/office/drawing/2014/main" id="{20A1F30E-3B9C-1058-DDC6-70CD60CBDACF}"/>
              </a:ext>
            </a:extLst>
          </p:cNvPr>
          <p:cNvPicPr>
            <a:picLocks noChangeAspect="1"/>
          </p:cNvPicPr>
          <p:nvPr/>
        </p:nvPicPr>
        <p:blipFill>
          <a:blip r:embed="rId2"/>
          <a:stretch>
            <a:fillRect/>
          </a:stretch>
        </p:blipFill>
        <p:spPr>
          <a:xfrm>
            <a:off x="1511337" y="3532476"/>
            <a:ext cx="3467100" cy="2425700"/>
          </a:xfrm>
          <a:prstGeom prst="rect">
            <a:avLst/>
          </a:prstGeom>
        </p:spPr>
      </p:pic>
      <p:pic>
        <p:nvPicPr>
          <p:cNvPr id="7" name="Picture 6" descr="Text&#10;&#10;Description automatically generated">
            <a:extLst>
              <a:ext uri="{FF2B5EF4-FFF2-40B4-BE49-F238E27FC236}">
                <a16:creationId xmlns:a16="http://schemas.microsoft.com/office/drawing/2014/main" id="{8B398490-BCCC-0A2B-5C55-352879ADDF0B}"/>
              </a:ext>
            </a:extLst>
          </p:cNvPr>
          <p:cNvPicPr>
            <a:picLocks noChangeAspect="1"/>
          </p:cNvPicPr>
          <p:nvPr/>
        </p:nvPicPr>
        <p:blipFill>
          <a:blip r:embed="rId3"/>
          <a:stretch>
            <a:fillRect/>
          </a:stretch>
        </p:blipFill>
        <p:spPr>
          <a:xfrm>
            <a:off x="7973898" y="3549729"/>
            <a:ext cx="2921000" cy="1943100"/>
          </a:xfrm>
          <a:prstGeom prst="rect">
            <a:avLst/>
          </a:prstGeom>
        </p:spPr>
      </p:pic>
      <p:sp>
        <p:nvSpPr>
          <p:cNvPr id="3" name="TextBox 2">
            <a:extLst>
              <a:ext uri="{FF2B5EF4-FFF2-40B4-BE49-F238E27FC236}">
                <a16:creationId xmlns:a16="http://schemas.microsoft.com/office/drawing/2014/main" id="{A091BA97-2460-3192-02C7-19D1302C0AA8}"/>
              </a:ext>
            </a:extLst>
          </p:cNvPr>
          <p:cNvSpPr txBox="1"/>
          <p:nvPr/>
        </p:nvSpPr>
        <p:spPr>
          <a:xfrm>
            <a:off x="838200" y="2087593"/>
            <a:ext cx="10515600" cy="89255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Problem: </a:t>
            </a:r>
            <a:r>
              <a:rPr lang="en-US" sz="2600" dirty="0"/>
              <a:t>You need to merge two datasets by the “answer” column, but the capitalization is different, so R doesn’t recognize the matches.</a:t>
            </a:r>
          </a:p>
        </p:txBody>
      </p:sp>
      <p:sp>
        <p:nvSpPr>
          <p:cNvPr id="10" name="TextBox 9">
            <a:extLst>
              <a:ext uri="{FF2B5EF4-FFF2-40B4-BE49-F238E27FC236}">
                <a16:creationId xmlns:a16="http://schemas.microsoft.com/office/drawing/2014/main" id="{4034D8A2-82BD-CB48-158F-980868AC3C5A}"/>
              </a:ext>
            </a:extLst>
          </p:cNvPr>
          <p:cNvSpPr txBox="1"/>
          <p:nvPr/>
        </p:nvSpPr>
        <p:spPr>
          <a:xfrm>
            <a:off x="5618760" y="3877856"/>
            <a:ext cx="1402915"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We want to join based on the “answer” column</a:t>
            </a:r>
          </a:p>
        </p:txBody>
      </p:sp>
      <p:sp>
        <p:nvSpPr>
          <p:cNvPr id="12" name="Right Arrow 11">
            <a:extLst>
              <a:ext uri="{FF2B5EF4-FFF2-40B4-BE49-F238E27FC236}">
                <a16:creationId xmlns:a16="http://schemas.microsoft.com/office/drawing/2014/main" id="{2788B5E5-77C9-64ED-4289-C07EB24D19BA}"/>
              </a:ext>
            </a:extLst>
          </p:cNvPr>
          <p:cNvSpPr/>
          <p:nvPr/>
        </p:nvSpPr>
        <p:spPr>
          <a:xfrm rot="10800000">
            <a:off x="4913008" y="469444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C8AFD109-CB95-24A8-3AD0-3C841CC86609}"/>
              </a:ext>
            </a:extLst>
          </p:cNvPr>
          <p:cNvSpPr/>
          <p:nvPr/>
        </p:nvSpPr>
        <p:spPr>
          <a:xfrm>
            <a:off x="7009140" y="4691616"/>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631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0913BA-460C-F2B7-7A17-E8E99EC6F20C}"/>
              </a:ext>
            </a:extLst>
          </p:cNvPr>
          <p:cNvSpPr/>
          <p:nvPr/>
        </p:nvSpPr>
        <p:spPr>
          <a:xfrm>
            <a:off x="2064703" y="4303432"/>
            <a:ext cx="8062593" cy="245967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sp>
        <p:nvSpPr>
          <p:cNvPr id="6" name="TextBox 5">
            <a:extLst>
              <a:ext uri="{FF2B5EF4-FFF2-40B4-BE49-F238E27FC236}">
                <a16:creationId xmlns:a16="http://schemas.microsoft.com/office/drawing/2014/main" id="{F49EBAF8-7962-F080-BF06-6EA21C9F2275}"/>
              </a:ext>
            </a:extLst>
          </p:cNvPr>
          <p:cNvSpPr txBox="1"/>
          <p:nvPr/>
        </p:nvSpPr>
        <p:spPr>
          <a:xfrm>
            <a:off x="838200" y="1552756"/>
            <a:ext cx="10515600" cy="89255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Solution: You </a:t>
            </a:r>
            <a:r>
              <a:rPr lang="en-US" sz="2600" dirty="0"/>
              <a:t>googled the problem and found an idea on </a:t>
            </a:r>
            <a:r>
              <a:rPr lang="en-US" sz="2600" dirty="0" err="1"/>
              <a:t>StackOverflow</a:t>
            </a:r>
            <a:r>
              <a:rPr lang="en-US" sz="2600" dirty="0"/>
              <a:t> to change the lowercase letters to uppercase before we merge:</a:t>
            </a:r>
          </a:p>
        </p:txBody>
      </p:sp>
      <p:pic>
        <p:nvPicPr>
          <p:cNvPr id="8" name="Picture 7" descr="Text&#10;&#10;Description automatically generated">
            <a:extLst>
              <a:ext uri="{FF2B5EF4-FFF2-40B4-BE49-F238E27FC236}">
                <a16:creationId xmlns:a16="http://schemas.microsoft.com/office/drawing/2014/main" id="{3EEA9ED4-6C60-11AA-B456-E1EA4B298C5F}"/>
              </a:ext>
            </a:extLst>
          </p:cNvPr>
          <p:cNvPicPr>
            <a:picLocks noChangeAspect="1"/>
          </p:cNvPicPr>
          <p:nvPr/>
        </p:nvPicPr>
        <p:blipFill rotWithShape="1">
          <a:blip r:embed="rId2"/>
          <a:srcRect b="54710"/>
          <a:stretch/>
        </p:blipFill>
        <p:spPr>
          <a:xfrm>
            <a:off x="1732399" y="2715058"/>
            <a:ext cx="9170466" cy="713942"/>
          </a:xfrm>
          <a:prstGeom prst="rect">
            <a:avLst/>
          </a:prstGeom>
        </p:spPr>
      </p:pic>
      <p:sp>
        <p:nvSpPr>
          <p:cNvPr id="9" name="TextBox 8">
            <a:extLst>
              <a:ext uri="{FF2B5EF4-FFF2-40B4-BE49-F238E27FC236}">
                <a16:creationId xmlns:a16="http://schemas.microsoft.com/office/drawing/2014/main" id="{A220267C-86D6-C7BB-06F6-E4CC9C1DBD67}"/>
              </a:ext>
            </a:extLst>
          </p:cNvPr>
          <p:cNvSpPr txBox="1"/>
          <p:nvPr/>
        </p:nvSpPr>
        <p:spPr>
          <a:xfrm>
            <a:off x="838200" y="3698750"/>
            <a:ext cx="10515600" cy="49244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It works!:</a:t>
            </a:r>
            <a:endParaRPr lang="en-US" sz="2600" dirty="0"/>
          </a:p>
        </p:txBody>
      </p:sp>
      <p:pic>
        <p:nvPicPr>
          <p:cNvPr id="10" name="Picture 9" descr="Table&#10;&#10;Description automatically generated">
            <a:extLst>
              <a:ext uri="{FF2B5EF4-FFF2-40B4-BE49-F238E27FC236}">
                <a16:creationId xmlns:a16="http://schemas.microsoft.com/office/drawing/2014/main" id="{0E548AFE-F14C-1CCA-C0BD-E11EB1C4AAAC}"/>
              </a:ext>
            </a:extLst>
          </p:cNvPr>
          <p:cNvPicPr>
            <a:picLocks noChangeAspect="1"/>
          </p:cNvPicPr>
          <p:nvPr/>
        </p:nvPicPr>
        <p:blipFill>
          <a:blip r:embed="rId3"/>
          <a:stretch>
            <a:fillRect/>
          </a:stretch>
        </p:blipFill>
        <p:spPr>
          <a:xfrm>
            <a:off x="3472832" y="4320685"/>
            <a:ext cx="5689600" cy="2247900"/>
          </a:xfrm>
          <a:prstGeom prst="rect">
            <a:avLst/>
          </a:prstGeom>
        </p:spPr>
      </p:pic>
    </p:spTree>
    <p:extLst>
      <p:ext uri="{BB962C8B-B14F-4D97-AF65-F5344CB8AC3E}">
        <p14:creationId xmlns:p14="http://schemas.microsoft.com/office/powerpoint/2010/main" val="48280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sp>
        <p:nvSpPr>
          <p:cNvPr id="6" name="TextBox 5">
            <a:extLst>
              <a:ext uri="{FF2B5EF4-FFF2-40B4-BE49-F238E27FC236}">
                <a16:creationId xmlns:a16="http://schemas.microsoft.com/office/drawing/2014/main" id="{F49EBAF8-7962-F080-BF06-6EA21C9F2275}"/>
              </a:ext>
            </a:extLst>
          </p:cNvPr>
          <p:cNvSpPr txBox="1"/>
          <p:nvPr/>
        </p:nvSpPr>
        <p:spPr>
          <a:xfrm>
            <a:off x="838200" y="1471884"/>
            <a:ext cx="10515600" cy="49244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Why does it work?</a:t>
            </a:r>
          </a:p>
        </p:txBody>
      </p:sp>
      <p:pic>
        <p:nvPicPr>
          <p:cNvPr id="8" name="Picture 7" descr="Text&#10;&#10;Description automatically generated">
            <a:extLst>
              <a:ext uri="{FF2B5EF4-FFF2-40B4-BE49-F238E27FC236}">
                <a16:creationId xmlns:a16="http://schemas.microsoft.com/office/drawing/2014/main" id="{3EEA9ED4-6C60-11AA-B456-E1EA4B298C5F}"/>
              </a:ext>
            </a:extLst>
          </p:cNvPr>
          <p:cNvPicPr>
            <a:picLocks noChangeAspect="1"/>
          </p:cNvPicPr>
          <p:nvPr/>
        </p:nvPicPr>
        <p:blipFill rotWithShape="1">
          <a:blip r:embed="rId2"/>
          <a:srcRect b="54710"/>
          <a:stretch/>
        </p:blipFill>
        <p:spPr>
          <a:xfrm>
            <a:off x="1749651" y="3698469"/>
            <a:ext cx="9170466" cy="713942"/>
          </a:xfrm>
          <a:prstGeom prst="rect">
            <a:avLst/>
          </a:prstGeom>
        </p:spPr>
      </p:pic>
      <p:sp>
        <p:nvSpPr>
          <p:cNvPr id="12" name="TextBox 11">
            <a:extLst>
              <a:ext uri="{FF2B5EF4-FFF2-40B4-BE49-F238E27FC236}">
                <a16:creationId xmlns:a16="http://schemas.microsoft.com/office/drawing/2014/main" id="{F14DD634-CC04-8F0F-3C62-199FB2E200AD}"/>
              </a:ext>
            </a:extLst>
          </p:cNvPr>
          <p:cNvSpPr txBox="1"/>
          <p:nvPr/>
        </p:nvSpPr>
        <p:spPr>
          <a:xfrm>
            <a:off x="5121154" y="2194420"/>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 built-in dataset of capital letters</a:t>
            </a:r>
          </a:p>
        </p:txBody>
      </p:sp>
      <p:sp>
        <p:nvSpPr>
          <p:cNvPr id="14" name="TextBox 13">
            <a:extLst>
              <a:ext uri="{FF2B5EF4-FFF2-40B4-BE49-F238E27FC236}">
                <a16:creationId xmlns:a16="http://schemas.microsoft.com/office/drawing/2014/main" id="{6F750CF9-9A4D-CE63-52BF-3EA0F65788AD}"/>
              </a:ext>
            </a:extLst>
          </p:cNvPr>
          <p:cNvSpPr txBox="1"/>
          <p:nvPr/>
        </p:nvSpPr>
        <p:spPr>
          <a:xfrm>
            <a:off x="9347855" y="2194420"/>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 built-in dataset of lowercase letters</a:t>
            </a:r>
          </a:p>
        </p:txBody>
      </p:sp>
      <p:sp>
        <p:nvSpPr>
          <p:cNvPr id="16" name="TextBox 15">
            <a:extLst>
              <a:ext uri="{FF2B5EF4-FFF2-40B4-BE49-F238E27FC236}">
                <a16:creationId xmlns:a16="http://schemas.microsoft.com/office/drawing/2014/main" id="{62E899FF-0B54-9FFC-4B79-2B9983CA3F24}"/>
              </a:ext>
            </a:extLst>
          </p:cNvPr>
          <p:cNvSpPr txBox="1"/>
          <p:nvPr/>
        </p:nvSpPr>
        <p:spPr>
          <a:xfrm>
            <a:off x="6605872" y="4952111"/>
            <a:ext cx="3332200"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 function that returns numbers with the location of where there are matches for one vector in another</a:t>
            </a:r>
          </a:p>
        </p:txBody>
      </p:sp>
      <p:sp>
        <p:nvSpPr>
          <p:cNvPr id="17" name="TextBox 16">
            <a:extLst>
              <a:ext uri="{FF2B5EF4-FFF2-40B4-BE49-F238E27FC236}">
                <a16:creationId xmlns:a16="http://schemas.microsoft.com/office/drawing/2014/main" id="{07538F94-3F20-DAAD-A3E0-50E540498B8C}"/>
              </a:ext>
            </a:extLst>
          </p:cNvPr>
          <p:cNvSpPr txBox="1"/>
          <p:nvPr/>
        </p:nvSpPr>
        <p:spPr>
          <a:xfrm>
            <a:off x="3019937" y="4938091"/>
            <a:ext cx="3332200"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Square brackets let you extract values from a vector by position</a:t>
            </a:r>
          </a:p>
        </p:txBody>
      </p:sp>
      <p:sp>
        <p:nvSpPr>
          <p:cNvPr id="18" name="Right Arrow 17">
            <a:extLst>
              <a:ext uri="{FF2B5EF4-FFF2-40B4-BE49-F238E27FC236}">
                <a16:creationId xmlns:a16="http://schemas.microsoft.com/office/drawing/2014/main" id="{49D7E58A-CD6A-4FD7-1E9B-2185294A0F40}"/>
              </a:ext>
            </a:extLst>
          </p:cNvPr>
          <p:cNvSpPr/>
          <p:nvPr/>
        </p:nvSpPr>
        <p:spPr>
          <a:xfrm rot="5400000">
            <a:off x="5460409" y="3532999"/>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B1C0178A-D646-FC95-9942-0AE3B3DE4DCF}"/>
              </a:ext>
            </a:extLst>
          </p:cNvPr>
          <p:cNvSpPr/>
          <p:nvPr/>
        </p:nvSpPr>
        <p:spPr>
          <a:xfrm rot="5400000">
            <a:off x="9673434" y="3518661"/>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449CEEC0-0895-051B-A616-52601DA9BE8A}"/>
              </a:ext>
            </a:extLst>
          </p:cNvPr>
          <p:cNvSpPr/>
          <p:nvPr/>
        </p:nvSpPr>
        <p:spPr>
          <a:xfrm rot="16200000">
            <a:off x="6344004" y="4477660"/>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3D308EC7-926F-67A0-2482-2A4618082D26}"/>
              </a:ext>
            </a:extLst>
          </p:cNvPr>
          <p:cNvSpPr/>
          <p:nvPr/>
        </p:nvSpPr>
        <p:spPr>
          <a:xfrm rot="16200000">
            <a:off x="5880755" y="448289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451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0913BA-460C-F2B7-7A17-E8E99EC6F20C}"/>
              </a:ext>
            </a:extLst>
          </p:cNvPr>
          <p:cNvSpPr/>
          <p:nvPr/>
        </p:nvSpPr>
        <p:spPr>
          <a:xfrm>
            <a:off x="2064703" y="4303432"/>
            <a:ext cx="8062593" cy="245967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sp>
        <p:nvSpPr>
          <p:cNvPr id="6" name="TextBox 5">
            <a:extLst>
              <a:ext uri="{FF2B5EF4-FFF2-40B4-BE49-F238E27FC236}">
                <a16:creationId xmlns:a16="http://schemas.microsoft.com/office/drawing/2014/main" id="{F49EBAF8-7962-F080-BF06-6EA21C9F2275}"/>
              </a:ext>
            </a:extLst>
          </p:cNvPr>
          <p:cNvSpPr txBox="1"/>
          <p:nvPr/>
        </p:nvSpPr>
        <p:spPr>
          <a:xfrm>
            <a:off x="838200" y="1552756"/>
            <a:ext cx="10515600" cy="89255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Better solution: </a:t>
            </a:r>
            <a:r>
              <a:rPr lang="en-US" sz="2600" dirty="0"/>
              <a:t>We used the idea of changing to lowercase, but we found a process we understand better to do it:</a:t>
            </a:r>
          </a:p>
        </p:txBody>
      </p:sp>
      <p:sp>
        <p:nvSpPr>
          <p:cNvPr id="9" name="TextBox 8">
            <a:extLst>
              <a:ext uri="{FF2B5EF4-FFF2-40B4-BE49-F238E27FC236}">
                <a16:creationId xmlns:a16="http://schemas.microsoft.com/office/drawing/2014/main" id="{A220267C-86D6-C7BB-06F6-E4CC9C1DBD67}"/>
              </a:ext>
            </a:extLst>
          </p:cNvPr>
          <p:cNvSpPr txBox="1"/>
          <p:nvPr/>
        </p:nvSpPr>
        <p:spPr>
          <a:xfrm>
            <a:off x="838200" y="3698750"/>
            <a:ext cx="10515600" cy="49244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It works! And we know why!:</a:t>
            </a:r>
            <a:endParaRPr lang="en-US" sz="2600" dirty="0"/>
          </a:p>
        </p:txBody>
      </p:sp>
      <p:pic>
        <p:nvPicPr>
          <p:cNvPr id="10" name="Picture 9" descr="Table&#10;&#10;Description automatically generated">
            <a:extLst>
              <a:ext uri="{FF2B5EF4-FFF2-40B4-BE49-F238E27FC236}">
                <a16:creationId xmlns:a16="http://schemas.microsoft.com/office/drawing/2014/main" id="{0E548AFE-F14C-1CCA-C0BD-E11EB1C4AAAC}"/>
              </a:ext>
            </a:extLst>
          </p:cNvPr>
          <p:cNvPicPr>
            <a:picLocks noChangeAspect="1"/>
          </p:cNvPicPr>
          <p:nvPr/>
        </p:nvPicPr>
        <p:blipFill>
          <a:blip r:embed="rId2"/>
          <a:stretch>
            <a:fillRect/>
          </a:stretch>
        </p:blipFill>
        <p:spPr>
          <a:xfrm>
            <a:off x="3472832" y="4320685"/>
            <a:ext cx="5689600" cy="2247900"/>
          </a:xfrm>
          <a:prstGeom prst="rect">
            <a:avLst/>
          </a:prstGeom>
        </p:spPr>
      </p:pic>
      <p:pic>
        <p:nvPicPr>
          <p:cNvPr id="12" name="Picture 11" descr="Text&#10;&#10;Description automatically generated">
            <a:extLst>
              <a:ext uri="{FF2B5EF4-FFF2-40B4-BE49-F238E27FC236}">
                <a16:creationId xmlns:a16="http://schemas.microsoft.com/office/drawing/2014/main" id="{FA3E0EC9-7514-1444-8176-3F6F9473AC08}"/>
              </a:ext>
            </a:extLst>
          </p:cNvPr>
          <p:cNvPicPr>
            <a:picLocks noChangeAspect="1"/>
          </p:cNvPicPr>
          <p:nvPr/>
        </p:nvPicPr>
        <p:blipFill rotWithShape="1">
          <a:blip r:embed="rId3"/>
          <a:srcRect t="43380"/>
          <a:stretch/>
        </p:blipFill>
        <p:spPr>
          <a:xfrm>
            <a:off x="2064703" y="2557547"/>
            <a:ext cx="9170466" cy="892552"/>
          </a:xfrm>
          <a:prstGeom prst="rect">
            <a:avLst/>
          </a:prstGeom>
        </p:spPr>
      </p:pic>
    </p:spTree>
    <p:extLst>
      <p:ext uri="{BB962C8B-B14F-4D97-AF65-F5344CB8AC3E}">
        <p14:creationId xmlns:p14="http://schemas.microsoft.com/office/powerpoint/2010/main" val="179200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3159969-A9D9-BEB8-1656-E84682537BE9}"/>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a:t>Computational reproducibility</a:t>
            </a:r>
          </a:p>
        </p:txBody>
      </p:sp>
      <p:sp>
        <p:nvSpPr>
          <p:cNvPr id="15" name="!!accent">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DE116581-638B-C151-7096-B6B04E3E61CF}"/>
              </a:ext>
            </a:extLst>
          </p:cNvPr>
          <p:cNvSpPr txBox="1"/>
          <p:nvPr/>
        </p:nvSpPr>
        <p:spPr>
          <a:xfrm>
            <a:off x="615458" y="3355848"/>
            <a:ext cx="6268770" cy="2825496"/>
          </a:xfrm>
          <a:prstGeom prst="rect">
            <a:avLst/>
          </a:prstGeom>
        </p:spPr>
        <p:txBody>
          <a:bodyPr vert="horz" lIns="91440" tIns="45720" rIns="91440" bIns="45720" rtlCol="0">
            <a:normAutofit/>
          </a:bodyPr>
          <a:lstStyle/>
          <a:p>
            <a:pPr>
              <a:lnSpc>
                <a:spcPct val="90000"/>
              </a:lnSpc>
              <a:spcAft>
                <a:spcPts val="600"/>
              </a:spcAft>
            </a:pPr>
            <a:r>
              <a:rPr lang="en-US" sz="1700" i="1" dirty="0"/>
              <a:t>“Reproducibility </a:t>
            </a:r>
            <a:r>
              <a:rPr lang="en-US" sz="1700" dirty="0"/>
              <a:t>is obtaining consistent results using the same input data; computational steps, methods, and code; and conditions of analysis… </a:t>
            </a:r>
            <a:r>
              <a:rPr lang="en-US" sz="1600" dirty="0"/>
              <a:t>Reproducibility is strongly associated with transparency; a study’s data and code have to be available in order for others to reproduce and confirm results</a:t>
            </a:r>
            <a:r>
              <a:rPr lang="en-US" sz="1600" i="1" dirty="0"/>
              <a:t>…</a:t>
            </a:r>
            <a:endParaRPr lang="en-US" sz="1600" dirty="0"/>
          </a:p>
          <a:p>
            <a:pPr>
              <a:lnSpc>
                <a:spcPct val="90000"/>
              </a:lnSpc>
              <a:spcAft>
                <a:spcPts val="600"/>
              </a:spcAft>
            </a:pPr>
            <a:r>
              <a:rPr lang="en-US" sz="1700" i="1" dirty="0"/>
              <a:t>Replicability</a:t>
            </a:r>
            <a:r>
              <a:rPr lang="en-US" sz="1700" dirty="0"/>
              <a:t> is obtaining consistent results across studies aimed at answering the same scientific question, each of which has obtained its own data.</a:t>
            </a:r>
            <a:r>
              <a:rPr lang="en-US" sz="1700" b="0" i="0" dirty="0">
                <a:effectLst/>
              </a:rPr>
              <a:t>” </a:t>
            </a:r>
          </a:p>
          <a:p>
            <a:pPr>
              <a:lnSpc>
                <a:spcPct val="90000"/>
              </a:lnSpc>
              <a:spcAft>
                <a:spcPts val="600"/>
              </a:spcAft>
            </a:pPr>
            <a:r>
              <a:rPr lang="en-US" sz="1700" dirty="0"/>
              <a:t>– </a:t>
            </a:r>
            <a:r>
              <a:rPr lang="en-US" sz="1700" i="1" dirty="0"/>
              <a:t>National Academies of Sciences, Engineering, and Medicine. 2019. Reproducibility and Replicability in Science. Washington, DC: The National Academies Press. https://</a:t>
            </a:r>
            <a:r>
              <a:rPr lang="en-US" sz="1700" i="1" dirty="0" err="1"/>
              <a:t>doi.org</a:t>
            </a:r>
            <a:r>
              <a:rPr lang="en-US" sz="1700" i="1" dirty="0"/>
              <a:t>/10.17226/25303.</a:t>
            </a:r>
            <a:endParaRPr lang="en-US" sz="1700" dirty="0"/>
          </a:p>
        </p:txBody>
      </p:sp>
      <p:pic>
        <p:nvPicPr>
          <p:cNvPr id="8" name="Picture 7">
            <a:extLst>
              <a:ext uri="{FF2B5EF4-FFF2-40B4-BE49-F238E27FC236}">
                <a16:creationId xmlns:a16="http://schemas.microsoft.com/office/drawing/2014/main" id="{48E2CC85-4029-87D8-AF4B-694DA4E41102}"/>
              </a:ext>
            </a:extLst>
          </p:cNvPr>
          <p:cNvPicPr>
            <a:picLocks noChangeAspect="1"/>
          </p:cNvPicPr>
          <p:nvPr/>
        </p:nvPicPr>
        <p:blipFill rotWithShape="1">
          <a:blip r:embed="rId2"/>
          <a:srcRect l="1523"/>
          <a:stretch/>
        </p:blipFill>
        <p:spPr>
          <a:xfrm>
            <a:off x="7684006" y="10"/>
            <a:ext cx="4507993" cy="6857990"/>
          </a:xfrm>
          <a:prstGeom prst="rect">
            <a:avLst/>
          </a:prstGeom>
        </p:spPr>
      </p:pic>
    </p:spTree>
    <p:extLst>
      <p:ext uri="{BB962C8B-B14F-4D97-AF65-F5344CB8AC3E}">
        <p14:creationId xmlns:p14="http://schemas.microsoft.com/office/powerpoint/2010/main" val="120511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con&#10;&#10;Description automatically generated with medium confidence">
            <a:extLst>
              <a:ext uri="{FF2B5EF4-FFF2-40B4-BE49-F238E27FC236}">
                <a16:creationId xmlns:a16="http://schemas.microsoft.com/office/drawing/2014/main" id="{15A5BEC3-3524-0AA0-C5AD-FE6D613B9DE0}"/>
              </a:ext>
            </a:extLst>
          </p:cNvPr>
          <p:cNvPicPr>
            <a:picLocks noChangeAspect="1"/>
          </p:cNvPicPr>
          <p:nvPr/>
        </p:nvPicPr>
        <p:blipFill rotWithShape="1">
          <a:blip r:embed="rId2"/>
          <a:srcRect l="2454" b="16572"/>
          <a:stretch/>
        </p:blipFill>
        <p:spPr>
          <a:xfrm>
            <a:off x="5313871" y="515938"/>
            <a:ext cx="6392353" cy="913851"/>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C5EA6954-8AD6-8E89-408E-EC893925B248}"/>
              </a:ext>
            </a:extLst>
          </p:cNvPr>
          <p:cNvPicPr>
            <a:picLocks noChangeAspect="1"/>
          </p:cNvPicPr>
          <p:nvPr/>
        </p:nvPicPr>
        <p:blipFill>
          <a:blip r:embed="rId3"/>
          <a:stretch>
            <a:fillRect/>
          </a:stretch>
        </p:blipFill>
        <p:spPr>
          <a:xfrm>
            <a:off x="5153025" y="1684338"/>
            <a:ext cx="6553200" cy="4665663"/>
          </a:xfrm>
          <a:prstGeom prst="rect">
            <a:avLst/>
          </a:prstGeom>
        </p:spPr>
      </p:pic>
      <p:sp>
        <p:nvSpPr>
          <p:cNvPr id="2" name="Title 1">
            <a:extLst>
              <a:ext uri="{FF2B5EF4-FFF2-40B4-BE49-F238E27FC236}">
                <a16:creationId xmlns:a16="http://schemas.microsoft.com/office/drawing/2014/main" id="{7BC3C180-748B-62CA-681E-978026E1A53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100" kern="1200">
                <a:solidFill>
                  <a:srgbClr val="FFFFFF"/>
                </a:solidFill>
                <a:latin typeface="+mj-lt"/>
                <a:ea typeface="+mj-ea"/>
                <a:cs typeface="+mj-cs"/>
              </a:rPr>
              <a:t>Dive into documentation</a:t>
            </a:r>
          </a:p>
        </p:txBody>
      </p:sp>
      <p:sp>
        <p:nvSpPr>
          <p:cNvPr id="8" name="TextBox 7">
            <a:extLst>
              <a:ext uri="{FF2B5EF4-FFF2-40B4-BE49-F238E27FC236}">
                <a16:creationId xmlns:a16="http://schemas.microsoft.com/office/drawing/2014/main" id="{F28DEC13-59C0-0C0E-57FD-A215179C38BB}"/>
              </a:ext>
            </a:extLst>
          </p:cNvPr>
          <p:cNvSpPr txBox="1"/>
          <p:nvPr/>
        </p:nvSpPr>
        <p:spPr>
          <a:xfrm>
            <a:off x="10572358" y="3846649"/>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What values can you give those parameters?</a:t>
            </a:r>
          </a:p>
        </p:txBody>
      </p:sp>
      <p:sp>
        <p:nvSpPr>
          <p:cNvPr id="9" name="TextBox 8">
            <a:extLst>
              <a:ext uri="{FF2B5EF4-FFF2-40B4-BE49-F238E27FC236}">
                <a16:creationId xmlns:a16="http://schemas.microsoft.com/office/drawing/2014/main" id="{F6EFE1BB-F680-2469-96DC-0200E1720E78}"/>
              </a:ext>
            </a:extLst>
          </p:cNvPr>
          <p:cNvSpPr txBox="1"/>
          <p:nvPr/>
        </p:nvSpPr>
        <p:spPr>
          <a:xfrm>
            <a:off x="9051750" y="3278505"/>
            <a:ext cx="1402915"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What parameters does the function have?</a:t>
            </a:r>
          </a:p>
        </p:txBody>
      </p:sp>
      <p:sp>
        <p:nvSpPr>
          <p:cNvPr id="10" name="Right Arrow 9">
            <a:extLst>
              <a:ext uri="{FF2B5EF4-FFF2-40B4-BE49-F238E27FC236}">
                <a16:creationId xmlns:a16="http://schemas.microsoft.com/office/drawing/2014/main" id="{8DBB1424-50B0-75F5-3E17-0797E36995A7}"/>
              </a:ext>
            </a:extLst>
          </p:cNvPr>
          <p:cNvSpPr/>
          <p:nvPr/>
        </p:nvSpPr>
        <p:spPr>
          <a:xfrm rot="10800000">
            <a:off x="8344633" y="3678477"/>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6E81649F-B5F7-FA6D-35B2-D8AF09835D88}"/>
              </a:ext>
            </a:extLst>
          </p:cNvPr>
          <p:cNvSpPr/>
          <p:nvPr/>
        </p:nvSpPr>
        <p:spPr>
          <a:xfrm rot="5400000">
            <a:off x="10911614" y="5216791"/>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917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3C180-748B-62CA-681E-978026E1A53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Dive into documentation</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text, application&#10;&#10;Description automatically generated">
            <a:extLst>
              <a:ext uri="{FF2B5EF4-FFF2-40B4-BE49-F238E27FC236}">
                <a16:creationId xmlns:a16="http://schemas.microsoft.com/office/drawing/2014/main" id="{9DAFF9C1-D71B-3688-8D4F-C4A45E4EEECA}"/>
              </a:ext>
            </a:extLst>
          </p:cNvPr>
          <p:cNvPicPr>
            <a:picLocks noChangeAspect="1"/>
          </p:cNvPicPr>
          <p:nvPr/>
        </p:nvPicPr>
        <p:blipFill>
          <a:blip r:embed="rId2"/>
          <a:stretch>
            <a:fillRect/>
          </a:stretch>
        </p:blipFill>
        <p:spPr>
          <a:xfrm>
            <a:off x="331567" y="2952540"/>
            <a:ext cx="5455917" cy="2946193"/>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Text&#10;&#10;Description automatically generated">
            <a:extLst>
              <a:ext uri="{FF2B5EF4-FFF2-40B4-BE49-F238E27FC236}">
                <a16:creationId xmlns:a16="http://schemas.microsoft.com/office/drawing/2014/main" id="{409F8ACB-B075-034B-EF17-44FB5EF70194}"/>
              </a:ext>
            </a:extLst>
          </p:cNvPr>
          <p:cNvPicPr>
            <a:picLocks noChangeAspect="1"/>
          </p:cNvPicPr>
          <p:nvPr/>
        </p:nvPicPr>
        <p:blipFill>
          <a:blip r:embed="rId3"/>
          <a:stretch>
            <a:fillRect/>
          </a:stretch>
        </p:blipFill>
        <p:spPr>
          <a:xfrm>
            <a:off x="6445073" y="2979819"/>
            <a:ext cx="5455917" cy="2891635"/>
          </a:xfrm>
          <a:prstGeom prst="rect">
            <a:avLst/>
          </a:prstGeom>
        </p:spPr>
      </p:pic>
      <p:sp>
        <p:nvSpPr>
          <p:cNvPr id="8" name="TextBox 7">
            <a:extLst>
              <a:ext uri="{FF2B5EF4-FFF2-40B4-BE49-F238E27FC236}">
                <a16:creationId xmlns:a16="http://schemas.microsoft.com/office/drawing/2014/main" id="{18D46C56-68E6-48A3-389E-92A8BE68F214}"/>
              </a:ext>
            </a:extLst>
          </p:cNvPr>
          <p:cNvSpPr txBox="1"/>
          <p:nvPr/>
        </p:nvSpPr>
        <p:spPr>
          <a:xfrm>
            <a:off x="10498075" y="2565394"/>
            <a:ext cx="140291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How can you use this function?</a:t>
            </a:r>
          </a:p>
        </p:txBody>
      </p:sp>
      <p:sp>
        <p:nvSpPr>
          <p:cNvPr id="10" name="Right Arrow 9">
            <a:extLst>
              <a:ext uri="{FF2B5EF4-FFF2-40B4-BE49-F238E27FC236}">
                <a16:creationId xmlns:a16="http://schemas.microsoft.com/office/drawing/2014/main" id="{240A5F9F-BA87-6D62-093F-8EE1E964F286}"/>
              </a:ext>
            </a:extLst>
          </p:cNvPr>
          <p:cNvSpPr/>
          <p:nvPr/>
        </p:nvSpPr>
        <p:spPr>
          <a:xfrm rot="10800000">
            <a:off x="9773671" y="2914337"/>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685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4524D7-1E7F-66BA-009F-D76CBE8739D8}"/>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Dive into documentation</a:t>
            </a:r>
          </a:p>
        </p:txBody>
      </p:sp>
      <p:sp>
        <p:nvSpPr>
          <p:cNvPr id="25" name="Rectangle 2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4233811-B27B-576A-B180-CABA6CB951E4}"/>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700" dirty="0">
                <a:hlinkClick r:id="rId2"/>
              </a:rPr>
              <a:t>https://stringr.tidyverse.org/</a:t>
            </a:r>
            <a:r>
              <a:rPr lang="en-US" sz="1700" dirty="0"/>
              <a:t> </a:t>
            </a:r>
          </a:p>
        </p:txBody>
      </p:sp>
      <p:pic>
        <p:nvPicPr>
          <p:cNvPr id="5" name="Content Placeholder 4" descr="Graphical user interface, application&#10;&#10;Description automatically generated">
            <a:extLst>
              <a:ext uri="{FF2B5EF4-FFF2-40B4-BE49-F238E27FC236}">
                <a16:creationId xmlns:a16="http://schemas.microsoft.com/office/drawing/2014/main" id="{6FA613B3-5E71-A101-3F83-2E136C280F89}"/>
              </a:ext>
            </a:extLst>
          </p:cNvPr>
          <p:cNvPicPr>
            <a:picLocks noGrp="1" noChangeAspect="1"/>
          </p:cNvPicPr>
          <p:nvPr>
            <p:ph idx="1"/>
          </p:nvPr>
        </p:nvPicPr>
        <p:blipFill>
          <a:blip r:embed="rId3"/>
          <a:stretch>
            <a:fillRect/>
          </a:stretch>
        </p:blipFill>
        <p:spPr>
          <a:xfrm>
            <a:off x="4901184" y="1333470"/>
            <a:ext cx="6922008" cy="4291644"/>
          </a:xfrm>
          <a:prstGeom prst="rect">
            <a:avLst/>
          </a:prstGeom>
        </p:spPr>
      </p:pic>
    </p:spTree>
    <p:extLst>
      <p:ext uri="{BB962C8B-B14F-4D97-AF65-F5344CB8AC3E}">
        <p14:creationId xmlns:p14="http://schemas.microsoft.com/office/powerpoint/2010/main" val="3329346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4524D7-1E7F-66BA-009F-D76CBE8739D8}"/>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kern="1200">
                <a:solidFill>
                  <a:schemeClr val="tx1"/>
                </a:solidFill>
                <a:latin typeface="+mj-lt"/>
                <a:ea typeface="+mj-ea"/>
                <a:cs typeface="+mj-cs"/>
              </a:rPr>
              <a:t>Dive into documentation</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24233811-B27B-576A-B180-CABA6CB951E4}"/>
              </a:ext>
            </a:extLst>
          </p:cNvPr>
          <p:cNvSpPr txBox="1"/>
          <p:nvPr/>
        </p:nvSpPr>
        <p:spPr>
          <a:xfrm>
            <a:off x="841248" y="2252870"/>
            <a:ext cx="3412219" cy="3560251"/>
          </a:xfrm>
          <a:prstGeom prst="rect">
            <a:avLst/>
          </a:prstGeom>
        </p:spPr>
        <p:txBody>
          <a:bodyPr vert="horz" lIns="91440" tIns="45720" rIns="91440" bIns="45720" rtlCol="0">
            <a:normAutofit/>
          </a:bodyPr>
          <a:lstStyle/>
          <a:p>
            <a:pPr>
              <a:lnSpc>
                <a:spcPct val="90000"/>
              </a:lnSpc>
              <a:spcAft>
                <a:spcPts val="600"/>
              </a:spcAft>
            </a:pPr>
            <a:r>
              <a:rPr lang="en-US" sz="1700" dirty="0">
                <a:hlinkClick r:id="rId2"/>
              </a:rPr>
              <a:t>https://www.rstudio.com/resources/cheatsheets/</a:t>
            </a:r>
            <a:r>
              <a:rPr lang="en-US" sz="1700" dirty="0"/>
              <a:t> </a:t>
            </a:r>
          </a:p>
        </p:txBody>
      </p:sp>
      <p:pic>
        <p:nvPicPr>
          <p:cNvPr id="8" name="Picture 7">
            <a:extLst>
              <a:ext uri="{FF2B5EF4-FFF2-40B4-BE49-F238E27FC236}">
                <a16:creationId xmlns:a16="http://schemas.microsoft.com/office/drawing/2014/main" id="{6CB78674-98A2-5430-1D24-1C068A602437}"/>
              </a:ext>
            </a:extLst>
          </p:cNvPr>
          <p:cNvPicPr>
            <a:picLocks noChangeAspect="1"/>
          </p:cNvPicPr>
          <p:nvPr/>
        </p:nvPicPr>
        <p:blipFill>
          <a:blip r:embed="rId3"/>
          <a:stretch>
            <a:fillRect/>
          </a:stretch>
        </p:blipFill>
        <p:spPr>
          <a:xfrm>
            <a:off x="5120640" y="808334"/>
            <a:ext cx="6656832" cy="5140747"/>
          </a:xfrm>
          <a:prstGeom prst="rect">
            <a:avLst/>
          </a:prstGeom>
        </p:spPr>
      </p:pic>
    </p:spTree>
    <p:extLst>
      <p:ext uri="{BB962C8B-B14F-4D97-AF65-F5344CB8AC3E}">
        <p14:creationId xmlns:p14="http://schemas.microsoft.com/office/powerpoint/2010/main" val="3039998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304BF2-276F-CAE1-EB10-0638FDC7AD15}"/>
              </a:ext>
            </a:extLst>
          </p:cNvPr>
          <p:cNvSpPr>
            <a:spLocks noGrp="1"/>
          </p:cNvSpPr>
          <p:nvPr>
            <p:ph type="title"/>
          </p:nvPr>
        </p:nvSpPr>
        <p:spPr>
          <a:xfrm>
            <a:off x="833120" y="1122363"/>
            <a:ext cx="3200400" cy="2387600"/>
          </a:xfrm>
        </p:spPr>
        <p:txBody>
          <a:bodyPr vert="horz" lIns="91440" tIns="45720" rIns="91440" bIns="45720" rtlCol="0" anchor="b">
            <a:normAutofit fontScale="90000"/>
          </a:bodyPr>
          <a:lstStyle/>
          <a:p>
            <a:r>
              <a:rPr lang="en-US" sz="4100" kern="1200" dirty="0">
                <a:solidFill>
                  <a:schemeClr val="tx1"/>
                </a:solidFill>
                <a:latin typeface="+mj-lt"/>
                <a:ea typeface="+mj-ea"/>
                <a:cs typeface="+mj-cs"/>
              </a:rPr>
              <a:t>Find your favorite tools.</a:t>
            </a:r>
            <a:br>
              <a:rPr lang="en-US" sz="4100" kern="1200" dirty="0">
                <a:solidFill>
                  <a:schemeClr val="tx1"/>
                </a:solidFill>
                <a:latin typeface="+mj-lt"/>
                <a:ea typeface="+mj-ea"/>
                <a:cs typeface="+mj-cs"/>
              </a:rPr>
            </a:br>
            <a:br>
              <a:rPr lang="en-US" sz="4100" kern="1200" dirty="0">
                <a:solidFill>
                  <a:schemeClr val="tx1"/>
                </a:solidFill>
                <a:latin typeface="+mj-lt"/>
                <a:ea typeface="+mj-ea"/>
                <a:cs typeface="+mj-cs"/>
              </a:rPr>
            </a:br>
            <a:r>
              <a:rPr lang="en-US" sz="4100" kern="1200" dirty="0">
                <a:solidFill>
                  <a:schemeClr val="tx1"/>
                </a:solidFill>
                <a:latin typeface="+mj-lt"/>
                <a:ea typeface="+mj-ea"/>
                <a:cs typeface="+mj-cs"/>
              </a:rPr>
              <a:t>Learn to use them well.</a:t>
            </a:r>
          </a:p>
        </p:txBody>
      </p:sp>
      <p:pic>
        <p:nvPicPr>
          <p:cNvPr id="2" name="Picture 1">
            <a:extLst>
              <a:ext uri="{FF2B5EF4-FFF2-40B4-BE49-F238E27FC236}">
                <a16:creationId xmlns:a16="http://schemas.microsoft.com/office/drawing/2014/main" id="{4E57C76F-3CE7-4BD7-7305-38989B790392}"/>
              </a:ext>
            </a:extLst>
          </p:cNvPr>
          <p:cNvPicPr>
            <a:picLocks noChangeAspect="1"/>
          </p:cNvPicPr>
          <p:nvPr/>
        </p:nvPicPr>
        <p:blipFill rotWithShape="1">
          <a:blip r:embed="rId2"/>
          <a:srcRect r="1245" b="-1"/>
          <a:stretch/>
        </p:blipFill>
        <p:spPr>
          <a:xfrm>
            <a:off x="4653627" y="-1"/>
            <a:ext cx="4614002" cy="4515954"/>
          </a:xfrm>
          <a:prstGeom prst="rect">
            <a:avLst/>
          </a:prstGeom>
        </p:spPr>
      </p:pic>
      <p:pic>
        <p:nvPicPr>
          <p:cNvPr id="4" name="Picture 3">
            <a:extLst>
              <a:ext uri="{FF2B5EF4-FFF2-40B4-BE49-F238E27FC236}">
                <a16:creationId xmlns:a16="http://schemas.microsoft.com/office/drawing/2014/main" id="{93EC142F-D574-DAEC-1CA5-D5E0B3BC3E29}"/>
              </a:ext>
            </a:extLst>
          </p:cNvPr>
          <p:cNvPicPr>
            <a:picLocks noChangeAspect="1"/>
          </p:cNvPicPr>
          <p:nvPr/>
        </p:nvPicPr>
        <p:blipFill rotWithShape="1">
          <a:blip r:embed="rId3"/>
          <a:srcRect b="122"/>
          <a:stretch/>
        </p:blipFill>
        <p:spPr>
          <a:xfrm>
            <a:off x="9355353" y="-1"/>
            <a:ext cx="2829214" cy="2183054"/>
          </a:xfrm>
          <a:prstGeom prst="rect">
            <a:avLst/>
          </a:prstGeom>
        </p:spPr>
      </p:pic>
      <p:pic>
        <p:nvPicPr>
          <p:cNvPr id="6" name="Picture 5">
            <a:extLst>
              <a:ext uri="{FF2B5EF4-FFF2-40B4-BE49-F238E27FC236}">
                <a16:creationId xmlns:a16="http://schemas.microsoft.com/office/drawing/2014/main" id="{19BB9C16-5B42-AC50-45C6-5583502B92A9}"/>
              </a:ext>
            </a:extLst>
          </p:cNvPr>
          <p:cNvPicPr>
            <a:picLocks noChangeAspect="1"/>
          </p:cNvPicPr>
          <p:nvPr/>
        </p:nvPicPr>
        <p:blipFill rotWithShape="1">
          <a:blip r:embed="rId4"/>
          <a:srcRect l="9970" r="6142" b="-4"/>
          <a:stretch/>
        </p:blipFill>
        <p:spPr>
          <a:xfrm>
            <a:off x="9355353" y="2274491"/>
            <a:ext cx="2825496" cy="2241463"/>
          </a:xfrm>
          <a:prstGeom prst="rect">
            <a:avLst/>
          </a:prstGeom>
        </p:spPr>
      </p:pic>
      <p:pic>
        <p:nvPicPr>
          <p:cNvPr id="5" name="Picture 4">
            <a:extLst>
              <a:ext uri="{FF2B5EF4-FFF2-40B4-BE49-F238E27FC236}">
                <a16:creationId xmlns:a16="http://schemas.microsoft.com/office/drawing/2014/main" id="{83200AD2-8AB5-C5AF-B9DD-AF59F60C0D79}"/>
              </a:ext>
            </a:extLst>
          </p:cNvPr>
          <p:cNvPicPr>
            <a:picLocks noChangeAspect="1"/>
          </p:cNvPicPr>
          <p:nvPr/>
        </p:nvPicPr>
        <p:blipFill rotWithShape="1">
          <a:blip r:embed="rId5"/>
          <a:srcRect l="12025" r="4744" b="2"/>
          <a:stretch/>
        </p:blipFill>
        <p:spPr>
          <a:xfrm>
            <a:off x="4653627" y="4616536"/>
            <a:ext cx="2829212" cy="2241464"/>
          </a:xfrm>
          <a:prstGeom prst="rect">
            <a:avLst/>
          </a:prstGeom>
        </p:spPr>
      </p:pic>
      <p:pic>
        <p:nvPicPr>
          <p:cNvPr id="3" name="Picture 2">
            <a:extLst>
              <a:ext uri="{FF2B5EF4-FFF2-40B4-BE49-F238E27FC236}">
                <a16:creationId xmlns:a16="http://schemas.microsoft.com/office/drawing/2014/main" id="{D2E784B6-451A-6621-7A89-677E5CA7EDE8}"/>
              </a:ext>
            </a:extLst>
          </p:cNvPr>
          <p:cNvPicPr>
            <a:picLocks noChangeAspect="1"/>
          </p:cNvPicPr>
          <p:nvPr/>
        </p:nvPicPr>
        <p:blipFill rotWithShape="1">
          <a:blip r:embed="rId6"/>
          <a:srcRect t="1473" r="-1" b="23608"/>
          <a:stretch/>
        </p:blipFill>
        <p:spPr>
          <a:xfrm>
            <a:off x="7570565" y="4607393"/>
            <a:ext cx="4614002" cy="2250607"/>
          </a:xfrm>
          <a:prstGeom prst="rect">
            <a:avLst/>
          </a:prstGeom>
        </p:spPr>
      </p:pic>
    </p:spTree>
    <p:extLst>
      <p:ext uri="{BB962C8B-B14F-4D97-AF65-F5344CB8AC3E}">
        <p14:creationId xmlns:p14="http://schemas.microsoft.com/office/powerpoint/2010/main" val="220926077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F0DAB-9A19-CB50-1E8C-D56C1A50BF9C}"/>
              </a:ext>
            </a:extLst>
          </p:cNvPr>
          <p:cNvSpPr>
            <a:spLocks noGrp="1"/>
          </p:cNvSpPr>
          <p:nvPr>
            <p:ph type="title"/>
          </p:nvPr>
        </p:nvSpPr>
        <p:spPr/>
        <p:txBody>
          <a:bodyPr/>
          <a:lstStyle/>
          <a:p>
            <a:r>
              <a:rPr lang="en-US" dirty="0"/>
              <a:t>Tidy data structure</a:t>
            </a:r>
          </a:p>
        </p:txBody>
      </p:sp>
      <p:pic>
        <p:nvPicPr>
          <p:cNvPr id="9218" name="Picture 2">
            <a:extLst>
              <a:ext uri="{FF2B5EF4-FFF2-40B4-BE49-F238E27FC236}">
                <a16:creationId xmlns:a16="http://schemas.microsoft.com/office/drawing/2014/main" id="{2F151AD7-6051-ECFC-DD0D-EB2426722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2024"/>
            <a:ext cx="12192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D6786E-586E-94FE-4D72-C2C1B1579BC1}"/>
              </a:ext>
            </a:extLst>
          </p:cNvPr>
          <p:cNvSpPr txBox="1"/>
          <p:nvPr/>
        </p:nvSpPr>
        <p:spPr>
          <a:xfrm>
            <a:off x="2357167" y="5312676"/>
            <a:ext cx="7477665" cy="1200329"/>
          </a:xfrm>
          <a:prstGeom prst="rect">
            <a:avLst/>
          </a:prstGeom>
          <a:noFill/>
        </p:spPr>
        <p:txBody>
          <a:bodyPr wrap="square">
            <a:spAutoFit/>
          </a:bodyPr>
          <a:lstStyle/>
          <a:p>
            <a:pPr algn="ctr"/>
            <a:r>
              <a:rPr lang="en-US" sz="2400" b="0" i="0" dirty="0">
                <a:solidFill>
                  <a:srgbClr val="333333"/>
                </a:solidFill>
                <a:effectLst/>
                <a:latin typeface="+mj-lt"/>
              </a:rPr>
              <a:t>Wickham, H. . (2014). Tidy Data. </a:t>
            </a:r>
            <a:r>
              <a:rPr lang="en-US" sz="2400" b="0" i="1" dirty="0">
                <a:solidFill>
                  <a:srgbClr val="333333"/>
                </a:solidFill>
                <a:effectLst/>
                <a:latin typeface="+mj-lt"/>
              </a:rPr>
              <a:t>Journal of Statistical Software</a:t>
            </a:r>
            <a:r>
              <a:rPr lang="en-US" sz="2400" b="0" i="0" dirty="0">
                <a:solidFill>
                  <a:srgbClr val="333333"/>
                </a:solidFill>
                <a:effectLst/>
                <a:latin typeface="+mj-lt"/>
              </a:rPr>
              <a:t>, </a:t>
            </a:r>
            <a:r>
              <a:rPr lang="en-US" sz="2400" b="0" i="1" dirty="0">
                <a:solidFill>
                  <a:srgbClr val="333333"/>
                </a:solidFill>
                <a:effectLst/>
                <a:latin typeface="+mj-lt"/>
              </a:rPr>
              <a:t>59</a:t>
            </a:r>
            <a:r>
              <a:rPr lang="en-US" sz="2400" b="0" i="0" dirty="0">
                <a:solidFill>
                  <a:srgbClr val="333333"/>
                </a:solidFill>
                <a:effectLst/>
                <a:latin typeface="+mj-lt"/>
              </a:rPr>
              <a:t>(10), 1–23. </a:t>
            </a:r>
            <a:r>
              <a:rPr lang="en-US" sz="2400" dirty="0">
                <a:hlinkClick r:id="rId3"/>
              </a:rPr>
              <a:t>https://www.jstatsoft.org/article/view/v059i10</a:t>
            </a:r>
            <a:r>
              <a:rPr lang="en-US" sz="2400" dirty="0"/>
              <a:t> </a:t>
            </a:r>
          </a:p>
        </p:txBody>
      </p:sp>
    </p:spTree>
    <p:extLst>
      <p:ext uri="{BB962C8B-B14F-4D97-AF65-F5344CB8AC3E}">
        <p14:creationId xmlns:p14="http://schemas.microsoft.com/office/powerpoint/2010/main" val="4081325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E7274E-71C7-F083-CB0D-BD0DCF6396E0}"/>
              </a:ext>
            </a:extLst>
          </p:cNvPr>
          <p:cNvSpPr/>
          <p:nvPr/>
        </p:nvSpPr>
        <p:spPr>
          <a:xfrm>
            <a:off x="4757416" y="2817295"/>
            <a:ext cx="7400078" cy="40234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DDBC5A0-AE64-351F-8245-5F1C68294449}"/>
              </a:ext>
            </a:extLst>
          </p:cNvPr>
          <p:cNvSpPr/>
          <p:nvPr/>
        </p:nvSpPr>
        <p:spPr>
          <a:xfrm>
            <a:off x="225893" y="1489543"/>
            <a:ext cx="4321426" cy="204042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5AF0DAB-9A19-CB50-1E8C-D56C1A50BF9C}"/>
              </a:ext>
            </a:extLst>
          </p:cNvPr>
          <p:cNvSpPr>
            <a:spLocks noGrp="1"/>
          </p:cNvSpPr>
          <p:nvPr>
            <p:ph type="title"/>
          </p:nvPr>
        </p:nvSpPr>
        <p:spPr/>
        <p:txBody>
          <a:bodyPr/>
          <a:lstStyle/>
          <a:p>
            <a:r>
              <a:rPr lang="en-US" dirty="0"/>
              <a:t>Tidy data structure</a:t>
            </a:r>
          </a:p>
        </p:txBody>
      </p:sp>
      <p:pic>
        <p:nvPicPr>
          <p:cNvPr id="6" name="Picture 5">
            <a:extLst>
              <a:ext uri="{FF2B5EF4-FFF2-40B4-BE49-F238E27FC236}">
                <a16:creationId xmlns:a16="http://schemas.microsoft.com/office/drawing/2014/main" id="{3BF105B6-4380-9C60-C4F0-D8D4F40E3FDC}"/>
              </a:ext>
            </a:extLst>
          </p:cNvPr>
          <p:cNvPicPr>
            <a:picLocks noChangeAspect="1"/>
          </p:cNvPicPr>
          <p:nvPr/>
        </p:nvPicPr>
        <p:blipFill>
          <a:blip r:embed="rId2"/>
          <a:stretch>
            <a:fillRect/>
          </a:stretch>
        </p:blipFill>
        <p:spPr>
          <a:xfrm>
            <a:off x="350806" y="1943612"/>
            <a:ext cx="4127500" cy="1219200"/>
          </a:xfrm>
          <a:prstGeom prst="rect">
            <a:avLst/>
          </a:prstGeom>
        </p:spPr>
      </p:pic>
      <p:pic>
        <p:nvPicPr>
          <p:cNvPr id="15" name="Picture 14" descr="Chart&#10;&#10;Description automatically generated">
            <a:extLst>
              <a:ext uri="{FF2B5EF4-FFF2-40B4-BE49-F238E27FC236}">
                <a16:creationId xmlns:a16="http://schemas.microsoft.com/office/drawing/2014/main" id="{DD8329B6-EEEB-5B2A-2476-A13B1DE3D301}"/>
              </a:ext>
            </a:extLst>
          </p:cNvPr>
          <p:cNvPicPr>
            <a:picLocks noChangeAspect="1"/>
          </p:cNvPicPr>
          <p:nvPr/>
        </p:nvPicPr>
        <p:blipFill>
          <a:blip r:embed="rId3"/>
          <a:stretch>
            <a:fillRect/>
          </a:stretch>
        </p:blipFill>
        <p:spPr>
          <a:xfrm>
            <a:off x="4794982" y="2938524"/>
            <a:ext cx="7168319" cy="3686564"/>
          </a:xfrm>
          <a:prstGeom prst="rect">
            <a:avLst/>
          </a:prstGeom>
        </p:spPr>
      </p:pic>
      <p:sp>
        <p:nvSpPr>
          <p:cNvPr id="5" name="TextBox 4">
            <a:extLst>
              <a:ext uri="{FF2B5EF4-FFF2-40B4-BE49-F238E27FC236}">
                <a16:creationId xmlns:a16="http://schemas.microsoft.com/office/drawing/2014/main" id="{50B0895E-EDFA-DD44-907F-80D1A5A8DD8F}"/>
              </a:ext>
            </a:extLst>
          </p:cNvPr>
          <p:cNvSpPr txBox="1"/>
          <p:nvPr/>
        </p:nvSpPr>
        <p:spPr>
          <a:xfrm>
            <a:off x="2618537" y="4553512"/>
            <a:ext cx="1402915"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Plot we want</a:t>
            </a:r>
          </a:p>
        </p:txBody>
      </p:sp>
      <p:sp>
        <p:nvSpPr>
          <p:cNvPr id="7" name="Right Arrow 6">
            <a:extLst>
              <a:ext uri="{FF2B5EF4-FFF2-40B4-BE49-F238E27FC236}">
                <a16:creationId xmlns:a16="http://schemas.microsoft.com/office/drawing/2014/main" id="{62C93EA1-B95C-6FA2-47A7-6F4629B63689}"/>
              </a:ext>
            </a:extLst>
          </p:cNvPr>
          <p:cNvSpPr/>
          <p:nvPr/>
        </p:nvSpPr>
        <p:spPr>
          <a:xfrm>
            <a:off x="3998505" y="45535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95E0A9-4353-1996-8B70-38F397EC7605}"/>
              </a:ext>
            </a:extLst>
          </p:cNvPr>
          <p:cNvSpPr txBox="1"/>
          <p:nvPr/>
        </p:nvSpPr>
        <p:spPr>
          <a:xfrm>
            <a:off x="5394542" y="1780419"/>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Data we have</a:t>
            </a:r>
          </a:p>
        </p:txBody>
      </p:sp>
      <p:sp>
        <p:nvSpPr>
          <p:cNvPr id="9" name="Right Arrow 8">
            <a:extLst>
              <a:ext uri="{FF2B5EF4-FFF2-40B4-BE49-F238E27FC236}">
                <a16:creationId xmlns:a16="http://schemas.microsoft.com/office/drawing/2014/main" id="{BBB6F9C9-6428-5E35-63AF-0A99D7D7FC9F}"/>
              </a:ext>
            </a:extLst>
          </p:cNvPr>
          <p:cNvSpPr/>
          <p:nvPr/>
        </p:nvSpPr>
        <p:spPr>
          <a:xfrm rot="10800000">
            <a:off x="4670138" y="1934239"/>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537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4496A1F-8239-D362-680A-2CB089CDF5AF}"/>
              </a:ext>
            </a:extLst>
          </p:cNvPr>
          <p:cNvSpPr/>
          <p:nvPr/>
        </p:nvSpPr>
        <p:spPr>
          <a:xfrm>
            <a:off x="617403" y="3696623"/>
            <a:ext cx="3320636" cy="30751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03E7274E-71C7-F083-CB0D-BD0DCF6396E0}"/>
              </a:ext>
            </a:extLst>
          </p:cNvPr>
          <p:cNvSpPr/>
          <p:nvPr/>
        </p:nvSpPr>
        <p:spPr>
          <a:xfrm>
            <a:off x="4757416" y="2817295"/>
            <a:ext cx="7400078" cy="40234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DDBC5A0-AE64-351F-8245-5F1C68294449}"/>
              </a:ext>
            </a:extLst>
          </p:cNvPr>
          <p:cNvSpPr/>
          <p:nvPr/>
        </p:nvSpPr>
        <p:spPr>
          <a:xfrm>
            <a:off x="225893" y="1489543"/>
            <a:ext cx="4321426" cy="204042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5AF0DAB-9A19-CB50-1E8C-D56C1A50BF9C}"/>
              </a:ext>
            </a:extLst>
          </p:cNvPr>
          <p:cNvSpPr>
            <a:spLocks noGrp="1"/>
          </p:cNvSpPr>
          <p:nvPr>
            <p:ph type="title"/>
          </p:nvPr>
        </p:nvSpPr>
        <p:spPr/>
        <p:txBody>
          <a:bodyPr/>
          <a:lstStyle/>
          <a:p>
            <a:r>
              <a:rPr lang="en-US" dirty="0"/>
              <a:t>Tidy data structure</a:t>
            </a:r>
          </a:p>
        </p:txBody>
      </p:sp>
      <p:pic>
        <p:nvPicPr>
          <p:cNvPr id="6" name="Picture 5">
            <a:extLst>
              <a:ext uri="{FF2B5EF4-FFF2-40B4-BE49-F238E27FC236}">
                <a16:creationId xmlns:a16="http://schemas.microsoft.com/office/drawing/2014/main" id="{3BF105B6-4380-9C60-C4F0-D8D4F40E3FDC}"/>
              </a:ext>
            </a:extLst>
          </p:cNvPr>
          <p:cNvPicPr>
            <a:picLocks noChangeAspect="1"/>
          </p:cNvPicPr>
          <p:nvPr/>
        </p:nvPicPr>
        <p:blipFill>
          <a:blip r:embed="rId2"/>
          <a:stretch>
            <a:fillRect/>
          </a:stretch>
        </p:blipFill>
        <p:spPr>
          <a:xfrm>
            <a:off x="350806" y="1943612"/>
            <a:ext cx="4127500" cy="1219200"/>
          </a:xfrm>
          <a:prstGeom prst="rect">
            <a:avLst/>
          </a:prstGeom>
        </p:spPr>
      </p:pic>
      <p:pic>
        <p:nvPicPr>
          <p:cNvPr id="15" name="Picture 14" descr="Chart&#10;&#10;Description automatically generated">
            <a:extLst>
              <a:ext uri="{FF2B5EF4-FFF2-40B4-BE49-F238E27FC236}">
                <a16:creationId xmlns:a16="http://schemas.microsoft.com/office/drawing/2014/main" id="{DD8329B6-EEEB-5B2A-2476-A13B1DE3D301}"/>
              </a:ext>
            </a:extLst>
          </p:cNvPr>
          <p:cNvPicPr>
            <a:picLocks noChangeAspect="1"/>
          </p:cNvPicPr>
          <p:nvPr/>
        </p:nvPicPr>
        <p:blipFill>
          <a:blip r:embed="rId3"/>
          <a:stretch>
            <a:fillRect/>
          </a:stretch>
        </p:blipFill>
        <p:spPr>
          <a:xfrm>
            <a:off x="4794982" y="2938524"/>
            <a:ext cx="7168319" cy="3686564"/>
          </a:xfrm>
          <a:prstGeom prst="rect">
            <a:avLst/>
          </a:prstGeom>
        </p:spPr>
      </p:pic>
      <p:sp>
        <p:nvSpPr>
          <p:cNvPr id="7" name="Right Arrow 6">
            <a:extLst>
              <a:ext uri="{FF2B5EF4-FFF2-40B4-BE49-F238E27FC236}">
                <a16:creationId xmlns:a16="http://schemas.microsoft.com/office/drawing/2014/main" id="{62C93EA1-B95C-6FA2-47A7-6F4629B63689}"/>
              </a:ext>
            </a:extLst>
          </p:cNvPr>
          <p:cNvSpPr/>
          <p:nvPr/>
        </p:nvSpPr>
        <p:spPr>
          <a:xfrm>
            <a:off x="3998505" y="45535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95E0A9-4353-1996-8B70-38F397EC7605}"/>
              </a:ext>
            </a:extLst>
          </p:cNvPr>
          <p:cNvSpPr txBox="1"/>
          <p:nvPr/>
        </p:nvSpPr>
        <p:spPr>
          <a:xfrm>
            <a:off x="2578016" y="3130249"/>
            <a:ext cx="2289624"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Convert to “tidy” structure</a:t>
            </a:r>
          </a:p>
        </p:txBody>
      </p:sp>
      <p:pic>
        <p:nvPicPr>
          <p:cNvPr id="12" name="Picture 11" descr="Table&#10;&#10;Description automatically generated">
            <a:extLst>
              <a:ext uri="{FF2B5EF4-FFF2-40B4-BE49-F238E27FC236}">
                <a16:creationId xmlns:a16="http://schemas.microsoft.com/office/drawing/2014/main" id="{3DEE6DA3-80B6-CBF1-F4CF-A0F9A70E01C8}"/>
              </a:ext>
            </a:extLst>
          </p:cNvPr>
          <p:cNvPicPr>
            <a:picLocks noChangeAspect="1"/>
          </p:cNvPicPr>
          <p:nvPr/>
        </p:nvPicPr>
        <p:blipFill>
          <a:blip r:embed="rId4"/>
          <a:stretch>
            <a:fillRect/>
          </a:stretch>
        </p:blipFill>
        <p:spPr>
          <a:xfrm>
            <a:off x="937724" y="3787775"/>
            <a:ext cx="2603500" cy="2705100"/>
          </a:xfrm>
          <a:prstGeom prst="rect">
            <a:avLst/>
          </a:prstGeom>
        </p:spPr>
      </p:pic>
      <p:sp>
        <p:nvSpPr>
          <p:cNvPr id="14" name="Right Arrow 13">
            <a:extLst>
              <a:ext uri="{FF2B5EF4-FFF2-40B4-BE49-F238E27FC236}">
                <a16:creationId xmlns:a16="http://schemas.microsoft.com/office/drawing/2014/main" id="{B6900D30-BCCE-4AB2-4B76-C66C56E896C7}"/>
              </a:ext>
            </a:extLst>
          </p:cNvPr>
          <p:cNvSpPr/>
          <p:nvPr/>
        </p:nvSpPr>
        <p:spPr>
          <a:xfrm rot="5400000">
            <a:off x="2086152" y="3284097"/>
            <a:ext cx="383136" cy="350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A375666-F5A7-BE9C-2A70-4A86348F543D}"/>
              </a:ext>
            </a:extLst>
          </p:cNvPr>
          <p:cNvSpPr txBox="1"/>
          <p:nvPr/>
        </p:nvSpPr>
        <p:spPr>
          <a:xfrm>
            <a:off x="3802008" y="4963217"/>
            <a:ext cx="992974"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Then plotting is simple</a:t>
            </a:r>
          </a:p>
        </p:txBody>
      </p:sp>
    </p:spTree>
    <p:extLst>
      <p:ext uri="{BB962C8B-B14F-4D97-AF65-F5344CB8AC3E}">
        <p14:creationId xmlns:p14="http://schemas.microsoft.com/office/powerpoint/2010/main" val="4230061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CE305A-C1D1-5667-75F3-32790DFC1237}"/>
              </a:ext>
            </a:extLst>
          </p:cNvPr>
          <p:cNvSpPr/>
          <p:nvPr/>
        </p:nvSpPr>
        <p:spPr>
          <a:xfrm>
            <a:off x="2124075" y="4963824"/>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F2A3A-9042-D5CD-776D-96C4C56350B3}"/>
              </a:ext>
            </a:extLst>
          </p:cNvPr>
          <p:cNvSpPr>
            <a:spLocks noGrp="1"/>
          </p:cNvSpPr>
          <p:nvPr>
            <p:ph type="title"/>
          </p:nvPr>
        </p:nvSpPr>
        <p:spPr/>
        <p:txBody>
          <a:bodyPr/>
          <a:lstStyle/>
          <a:p>
            <a:r>
              <a:rPr lang="en-US" dirty="0"/>
              <a:t>Regular expressions</a:t>
            </a:r>
          </a:p>
        </p:txBody>
      </p:sp>
      <p:sp>
        <p:nvSpPr>
          <p:cNvPr id="5" name="TextBox 4">
            <a:extLst>
              <a:ext uri="{FF2B5EF4-FFF2-40B4-BE49-F238E27FC236}">
                <a16:creationId xmlns:a16="http://schemas.microsoft.com/office/drawing/2014/main" id="{026C40AC-F3E5-CAA9-8331-8E4ACD1CDE13}"/>
              </a:ext>
            </a:extLst>
          </p:cNvPr>
          <p:cNvSpPr txBox="1"/>
          <p:nvPr/>
        </p:nvSpPr>
        <p:spPr>
          <a:xfrm>
            <a:off x="3538537" y="4348179"/>
            <a:ext cx="470535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dirty="0"/>
              <a:t>“^[</a:t>
            </a:r>
            <a:r>
              <a:rPr lang="en-US" sz="2400" dirty="0" err="1"/>
              <a:t>oO</a:t>
            </a:r>
            <a:r>
              <a:rPr lang="en-US" sz="2400" dirty="0"/>
              <a:t>]</a:t>
            </a:r>
            <a:r>
              <a:rPr lang="en-US" sz="2400" dirty="0" err="1"/>
              <a:t>rleans</a:t>
            </a:r>
            <a:r>
              <a:rPr lang="en-US" sz="2400" dirty="0"/>
              <a:t>”</a:t>
            </a:r>
          </a:p>
        </p:txBody>
      </p:sp>
      <p:sp>
        <p:nvSpPr>
          <p:cNvPr id="6" name="TextBox 5">
            <a:extLst>
              <a:ext uri="{FF2B5EF4-FFF2-40B4-BE49-F238E27FC236}">
                <a16:creationId xmlns:a16="http://schemas.microsoft.com/office/drawing/2014/main" id="{49E6B091-FA66-2707-8B6A-C535DF1815C2}"/>
              </a:ext>
            </a:extLst>
          </p:cNvPr>
          <p:cNvSpPr txBox="1"/>
          <p:nvPr/>
        </p:nvSpPr>
        <p:spPr>
          <a:xfrm>
            <a:off x="2382437" y="515063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New Orleans</a:t>
            </a:r>
          </a:p>
        </p:txBody>
      </p:sp>
      <p:sp>
        <p:nvSpPr>
          <p:cNvPr id="7" name="TextBox 6">
            <a:extLst>
              <a:ext uri="{FF2B5EF4-FFF2-40B4-BE49-F238E27FC236}">
                <a16:creationId xmlns:a16="http://schemas.microsoft.com/office/drawing/2014/main" id="{B76A1089-466E-6AC1-3FC4-C3BE5F0447C8}"/>
              </a:ext>
            </a:extLst>
          </p:cNvPr>
          <p:cNvSpPr txBox="1"/>
          <p:nvPr/>
        </p:nvSpPr>
        <p:spPr>
          <a:xfrm>
            <a:off x="4235050" y="5150633"/>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Parish</a:t>
            </a:r>
          </a:p>
        </p:txBody>
      </p:sp>
      <p:sp>
        <p:nvSpPr>
          <p:cNvPr id="8" name="TextBox 7">
            <a:extLst>
              <a:ext uri="{FF2B5EF4-FFF2-40B4-BE49-F238E27FC236}">
                <a16:creationId xmlns:a16="http://schemas.microsoft.com/office/drawing/2014/main" id="{B83B8ED4-784F-4FA9-2585-641E10331DB8}"/>
              </a:ext>
            </a:extLst>
          </p:cNvPr>
          <p:cNvSpPr txBox="1"/>
          <p:nvPr/>
        </p:nvSpPr>
        <p:spPr>
          <a:xfrm>
            <a:off x="6087663" y="5146168"/>
            <a:ext cx="185261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County, NC</a:t>
            </a:r>
          </a:p>
        </p:txBody>
      </p:sp>
      <p:sp>
        <p:nvSpPr>
          <p:cNvPr id="9" name="TextBox 8">
            <a:extLst>
              <a:ext uri="{FF2B5EF4-FFF2-40B4-BE49-F238E27FC236}">
                <a16:creationId xmlns:a16="http://schemas.microsoft.com/office/drawing/2014/main" id="{4F5ACE7E-4C0F-FEF7-0A2C-1AFDD468F59F}"/>
              </a:ext>
            </a:extLst>
          </p:cNvPr>
          <p:cNvSpPr txBox="1"/>
          <p:nvPr/>
        </p:nvSpPr>
        <p:spPr>
          <a:xfrm>
            <a:off x="8208162" y="5146168"/>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LA</a:t>
            </a:r>
          </a:p>
        </p:txBody>
      </p:sp>
      <p:sp>
        <p:nvSpPr>
          <p:cNvPr id="10" name="TextBox 9">
            <a:extLst>
              <a:ext uri="{FF2B5EF4-FFF2-40B4-BE49-F238E27FC236}">
                <a16:creationId xmlns:a16="http://schemas.microsoft.com/office/drawing/2014/main" id="{60DC469E-A3A0-A245-EE20-AC1BF5573F35}"/>
              </a:ext>
            </a:extLst>
          </p:cNvPr>
          <p:cNvSpPr txBox="1"/>
          <p:nvPr/>
        </p:nvSpPr>
        <p:spPr>
          <a:xfrm>
            <a:off x="3277788" y="5759459"/>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Larimer, CO</a:t>
            </a:r>
          </a:p>
        </p:txBody>
      </p:sp>
      <p:sp>
        <p:nvSpPr>
          <p:cNvPr id="11" name="TextBox 10">
            <a:extLst>
              <a:ext uri="{FF2B5EF4-FFF2-40B4-BE49-F238E27FC236}">
                <a16:creationId xmlns:a16="http://schemas.microsoft.com/office/drawing/2014/main" id="{09240C1E-7B96-798D-1170-39420B0021B7}"/>
              </a:ext>
            </a:extLst>
          </p:cNvPr>
          <p:cNvSpPr txBox="1"/>
          <p:nvPr/>
        </p:nvSpPr>
        <p:spPr>
          <a:xfrm>
            <a:off x="5091406" y="5759459"/>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err="1"/>
              <a:t>orleans</a:t>
            </a:r>
            <a:r>
              <a:rPr lang="en-US" dirty="0"/>
              <a:t>, la</a:t>
            </a:r>
          </a:p>
        </p:txBody>
      </p:sp>
      <p:sp>
        <p:nvSpPr>
          <p:cNvPr id="12" name="TextBox 11">
            <a:extLst>
              <a:ext uri="{FF2B5EF4-FFF2-40B4-BE49-F238E27FC236}">
                <a16:creationId xmlns:a16="http://schemas.microsoft.com/office/drawing/2014/main" id="{29C7EBC9-EA36-991D-9B90-D94B17403E8F}"/>
              </a:ext>
            </a:extLst>
          </p:cNvPr>
          <p:cNvSpPr txBox="1"/>
          <p:nvPr/>
        </p:nvSpPr>
        <p:spPr>
          <a:xfrm>
            <a:off x="6905024" y="5761602"/>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a:t>
            </a:r>
            <a:r>
              <a:rPr lang="en-US" dirty="0" err="1"/>
              <a:t>nc</a:t>
            </a:r>
            <a:endParaRPr lang="en-US" dirty="0"/>
          </a:p>
        </p:txBody>
      </p:sp>
      <p:sp>
        <p:nvSpPr>
          <p:cNvPr id="17" name="Rectangle 16">
            <a:extLst>
              <a:ext uri="{FF2B5EF4-FFF2-40B4-BE49-F238E27FC236}">
                <a16:creationId xmlns:a16="http://schemas.microsoft.com/office/drawing/2014/main" id="{EB21103C-3CE3-3C8B-0451-42B08DC55366}"/>
              </a:ext>
            </a:extLst>
          </p:cNvPr>
          <p:cNvSpPr/>
          <p:nvPr/>
        </p:nvSpPr>
        <p:spPr>
          <a:xfrm>
            <a:off x="2115738" y="1923378"/>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C15713B-155B-5AC5-D1A4-053687B408ED}"/>
              </a:ext>
            </a:extLst>
          </p:cNvPr>
          <p:cNvSpPr txBox="1"/>
          <p:nvPr/>
        </p:nvSpPr>
        <p:spPr>
          <a:xfrm>
            <a:off x="2374100" y="2110187"/>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New Orleans</a:t>
            </a:r>
          </a:p>
        </p:txBody>
      </p:sp>
      <p:sp>
        <p:nvSpPr>
          <p:cNvPr id="20" name="TextBox 19">
            <a:extLst>
              <a:ext uri="{FF2B5EF4-FFF2-40B4-BE49-F238E27FC236}">
                <a16:creationId xmlns:a16="http://schemas.microsoft.com/office/drawing/2014/main" id="{3DB22143-CEAF-47AA-2418-5514A4F5B596}"/>
              </a:ext>
            </a:extLst>
          </p:cNvPr>
          <p:cNvSpPr txBox="1"/>
          <p:nvPr/>
        </p:nvSpPr>
        <p:spPr>
          <a:xfrm>
            <a:off x="4226713" y="2110187"/>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Orleans Parish</a:t>
            </a:r>
          </a:p>
        </p:txBody>
      </p:sp>
      <p:sp>
        <p:nvSpPr>
          <p:cNvPr id="21" name="TextBox 20">
            <a:extLst>
              <a:ext uri="{FF2B5EF4-FFF2-40B4-BE49-F238E27FC236}">
                <a16:creationId xmlns:a16="http://schemas.microsoft.com/office/drawing/2014/main" id="{F08E7AAD-10E1-084D-AF97-3687C318CCBD}"/>
              </a:ext>
            </a:extLst>
          </p:cNvPr>
          <p:cNvSpPr txBox="1"/>
          <p:nvPr/>
        </p:nvSpPr>
        <p:spPr>
          <a:xfrm>
            <a:off x="6079326" y="2105722"/>
            <a:ext cx="185261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County, NC</a:t>
            </a:r>
          </a:p>
        </p:txBody>
      </p:sp>
      <p:sp>
        <p:nvSpPr>
          <p:cNvPr id="22" name="TextBox 21">
            <a:extLst>
              <a:ext uri="{FF2B5EF4-FFF2-40B4-BE49-F238E27FC236}">
                <a16:creationId xmlns:a16="http://schemas.microsoft.com/office/drawing/2014/main" id="{647BD9A3-B8EA-EEFB-1467-A97725049CDB}"/>
              </a:ext>
            </a:extLst>
          </p:cNvPr>
          <p:cNvSpPr txBox="1"/>
          <p:nvPr/>
        </p:nvSpPr>
        <p:spPr>
          <a:xfrm>
            <a:off x="8199825" y="2105722"/>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Orleans, LA</a:t>
            </a:r>
          </a:p>
        </p:txBody>
      </p:sp>
      <p:sp>
        <p:nvSpPr>
          <p:cNvPr id="23" name="TextBox 22">
            <a:extLst>
              <a:ext uri="{FF2B5EF4-FFF2-40B4-BE49-F238E27FC236}">
                <a16:creationId xmlns:a16="http://schemas.microsoft.com/office/drawing/2014/main" id="{DF96334B-3A86-E092-CB69-3F59D0C953AF}"/>
              </a:ext>
            </a:extLst>
          </p:cNvPr>
          <p:cNvSpPr txBox="1"/>
          <p:nvPr/>
        </p:nvSpPr>
        <p:spPr>
          <a:xfrm>
            <a:off x="3269451" y="271901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Larimer, CO</a:t>
            </a:r>
          </a:p>
        </p:txBody>
      </p:sp>
      <p:sp>
        <p:nvSpPr>
          <p:cNvPr id="24" name="TextBox 23">
            <a:extLst>
              <a:ext uri="{FF2B5EF4-FFF2-40B4-BE49-F238E27FC236}">
                <a16:creationId xmlns:a16="http://schemas.microsoft.com/office/drawing/2014/main" id="{F1618A78-7D4F-1756-79E8-E3BBD36647D6}"/>
              </a:ext>
            </a:extLst>
          </p:cNvPr>
          <p:cNvSpPr txBox="1"/>
          <p:nvPr/>
        </p:nvSpPr>
        <p:spPr>
          <a:xfrm>
            <a:off x="5083069" y="271901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t>orleans</a:t>
            </a:r>
            <a:r>
              <a:rPr lang="en-US" dirty="0"/>
              <a:t>, la</a:t>
            </a:r>
          </a:p>
        </p:txBody>
      </p:sp>
      <p:sp>
        <p:nvSpPr>
          <p:cNvPr id="25" name="TextBox 24">
            <a:extLst>
              <a:ext uri="{FF2B5EF4-FFF2-40B4-BE49-F238E27FC236}">
                <a16:creationId xmlns:a16="http://schemas.microsoft.com/office/drawing/2014/main" id="{BCFCCBE6-EA99-0D8F-CE39-6A5ED7E0CAA0}"/>
              </a:ext>
            </a:extLst>
          </p:cNvPr>
          <p:cNvSpPr txBox="1"/>
          <p:nvPr/>
        </p:nvSpPr>
        <p:spPr>
          <a:xfrm>
            <a:off x="6896687" y="2721156"/>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a:t>
            </a:r>
            <a:r>
              <a:rPr lang="en-US" dirty="0" err="1"/>
              <a:t>nc</a:t>
            </a:r>
            <a:endParaRPr lang="en-US" dirty="0"/>
          </a:p>
        </p:txBody>
      </p:sp>
      <p:sp>
        <p:nvSpPr>
          <p:cNvPr id="26" name="TextBox 25">
            <a:extLst>
              <a:ext uri="{FF2B5EF4-FFF2-40B4-BE49-F238E27FC236}">
                <a16:creationId xmlns:a16="http://schemas.microsoft.com/office/drawing/2014/main" id="{3B3B5943-715F-E09F-5462-BF3042B8D573}"/>
              </a:ext>
            </a:extLst>
          </p:cNvPr>
          <p:cNvSpPr txBox="1"/>
          <p:nvPr/>
        </p:nvSpPr>
        <p:spPr>
          <a:xfrm>
            <a:off x="2112157" y="1554046"/>
            <a:ext cx="1971676"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a:t>
            </a:r>
            <a:r>
              <a:rPr lang="en-US" dirty="0" err="1"/>
              <a:t>county_name</a:t>
            </a:r>
            <a:r>
              <a:rPr lang="en-US" dirty="0"/>
              <a:t>”</a:t>
            </a:r>
          </a:p>
        </p:txBody>
      </p:sp>
      <p:sp>
        <p:nvSpPr>
          <p:cNvPr id="27" name="TextBox 26">
            <a:extLst>
              <a:ext uri="{FF2B5EF4-FFF2-40B4-BE49-F238E27FC236}">
                <a16:creationId xmlns:a16="http://schemas.microsoft.com/office/drawing/2014/main" id="{5BBD86A2-C0CF-B503-AF94-1844E183101E}"/>
              </a:ext>
            </a:extLst>
          </p:cNvPr>
          <p:cNvSpPr txBox="1"/>
          <p:nvPr/>
        </p:nvSpPr>
        <p:spPr>
          <a:xfrm>
            <a:off x="4171662" y="3485764"/>
            <a:ext cx="352572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Find all the values in the vector that match a certain pattern</a:t>
            </a:r>
          </a:p>
        </p:txBody>
      </p:sp>
      <p:sp>
        <p:nvSpPr>
          <p:cNvPr id="28" name="Right Arrow 27">
            <a:extLst>
              <a:ext uri="{FF2B5EF4-FFF2-40B4-BE49-F238E27FC236}">
                <a16:creationId xmlns:a16="http://schemas.microsoft.com/office/drawing/2014/main" id="{FC059D3A-D860-E9DC-13F0-8E38ED174C76}"/>
              </a:ext>
            </a:extLst>
          </p:cNvPr>
          <p:cNvSpPr/>
          <p:nvPr/>
        </p:nvSpPr>
        <p:spPr>
          <a:xfrm rot="5400000">
            <a:off x="3552285" y="3639583"/>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155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3C72-6780-9F1A-2EAC-DE1B9B45C88D}"/>
              </a:ext>
            </a:extLst>
          </p:cNvPr>
          <p:cNvSpPr>
            <a:spLocks noGrp="1"/>
          </p:cNvSpPr>
          <p:nvPr>
            <p:ph type="title"/>
          </p:nvPr>
        </p:nvSpPr>
        <p:spPr/>
        <p:txBody>
          <a:bodyPr/>
          <a:lstStyle/>
          <a:p>
            <a:r>
              <a:rPr lang="en-US" dirty="0"/>
              <a:t>`</a:t>
            </a:r>
            <a:r>
              <a:rPr lang="en-US" dirty="0" err="1"/>
              <a:t>stringr</a:t>
            </a:r>
            <a:r>
              <a:rPr lang="en-US" dirty="0"/>
              <a:t>` package</a:t>
            </a:r>
          </a:p>
        </p:txBody>
      </p:sp>
      <p:sp>
        <p:nvSpPr>
          <p:cNvPr id="3" name="TextBox 2">
            <a:extLst>
              <a:ext uri="{FF2B5EF4-FFF2-40B4-BE49-F238E27FC236}">
                <a16:creationId xmlns:a16="http://schemas.microsoft.com/office/drawing/2014/main" id="{E24223B1-B794-A84F-5DED-5173FBA96AE4}"/>
              </a:ext>
            </a:extLst>
          </p:cNvPr>
          <p:cNvSpPr txBox="1"/>
          <p:nvPr/>
        </p:nvSpPr>
        <p:spPr>
          <a:xfrm>
            <a:off x="838200" y="1490660"/>
            <a:ext cx="4910140"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t>str_subset</a:t>
            </a:r>
            <a:r>
              <a:rPr lang="en-US" dirty="0"/>
              <a:t>(</a:t>
            </a:r>
            <a:r>
              <a:rPr lang="en-US" dirty="0" err="1"/>
              <a:t>county_name</a:t>
            </a:r>
            <a:r>
              <a:rPr lang="en-US" dirty="0"/>
              <a:t>, pattern = “[</a:t>
            </a:r>
            <a:r>
              <a:rPr lang="en-US" dirty="0" err="1"/>
              <a:t>oO</a:t>
            </a:r>
            <a:r>
              <a:rPr lang="en-US" dirty="0"/>
              <a:t>]</a:t>
            </a:r>
            <a:r>
              <a:rPr lang="en-US" dirty="0" err="1"/>
              <a:t>rleans</a:t>
            </a:r>
            <a:r>
              <a:rPr lang="en-US" dirty="0"/>
              <a:t>”)</a:t>
            </a:r>
          </a:p>
        </p:txBody>
      </p:sp>
      <p:sp>
        <p:nvSpPr>
          <p:cNvPr id="6" name="Rectangle 5">
            <a:extLst>
              <a:ext uri="{FF2B5EF4-FFF2-40B4-BE49-F238E27FC236}">
                <a16:creationId xmlns:a16="http://schemas.microsoft.com/office/drawing/2014/main" id="{73795079-EAED-EC98-F3E3-F4F5CD800DFC}"/>
              </a:ext>
            </a:extLst>
          </p:cNvPr>
          <p:cNvSpPr/>
          <p:nvPr/>
        </p:nvSpPr>
        <p:spPr>
          <a:xfrm>
            <a:off x="2328863" y="2049159"/>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7C47EA7-9990-6D72-317C-858E6FBBF2DF}"/>
              </a:ext>
            </a:extLst>
          </p:cNvPr>
          <p:cNvSpPr txBox="1"/>
          <p:nvPr/>
        </p:nvSpPr>
        <p:spPr>
          <a:xfrm>
            <a:off x="4439838" y="2235968"/>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Parish</a:t>
            </a:r>
          </a:p>
        </p:txBody>
      </p:sp>
      <p:sp>
        <p:nvSpPr>
          <p:cNvPr id="10" name="TextBox 9">
            <a:extLst>
              <a:ext uri="{FF2B5EF4-FFF2-40B4-BE49-F238E27FC236}">
                <a16:creationId xmlns:a16="http://schemas.microsoft.com/office/drawing/2014/main" id="{2B605765-F056-A9AE-E160-08444C4A569D}"/>
              </a:ext>
            </a:extLst>
          </p:cNvPr>
          <p:cNvSpPr txBox="1"/>
          <p:nvPr/>
        </p:nvSpPr>
        <p:spPr>
          <a:xfrm>
            <a:off x="8412950" y="2231503"/>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LA</a:t>
            </a:r>
          </a:p>
        </p:txBody>
      </p:sp>
      <p:sp>
        <p:nvSpPr>
          <p:cNvPr id="12" name="TextBox 11">
            <a:extLst>
              <a:ext uri="{FF2B5EF4-FFF2-40B4-BE49-F238E27FC236}">
                <a16:creationId xmlns:a16="http://schemas.microsoft.com/office/drawing/2014/main" id="{02493F50-2252-79E0-CFA2-B5C1A0FF3946}"/>
              </a:ext>
            </a:extLst>
          </p:cNvPr>
          <p:cNvSpPr txBox="1"/>
          <p:nvPr/>
        </p:nvSpPr>
        <p:spPr>
          <a:xfrm>
            <a:off x="5296194" y="2844794"/>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err="1"/>
              <a:t>orleans</a:t>
            </a:r>
            <a:r>
              <a:rPr lang="en-US" dirty="0"/>
              <a:t>, la</a:t>
            </a:r>
          </a:p>
        </p:txBody>
      </p:sp>
      <p:sp>
        <p:nvSpPr>
          <p:cNvPr id="15" name="Rectangle 14">
            <a:extLst>
              <a:ext uri="{FF2B5EF4-FFF2-40B4-BE49-F238E27FC236}">
                <a16:creationId xmlns:a16="http://schemas.microsoft.com/office/drawing/2014/main" id="{2DDDE284-61C8-D0A6-FABC-97811A6DC46A}"/>
              </a:ext>
            </a:extLst>
          </p:cNvPr>
          <p:cNvSpPr/>
          <p:nvPr/>
        </p:nvSpPr>
        <p:spPr>
          <a:xfrm>
            <a:off x="2328863" y="4868085"/>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31E49FA-CFF8-E097-5BA7-232182C5E942}"/>
              </a:ext>
            </a:extLst>
          </p:cNvPr>
          <p:cNvSpPr txBox="1"/>
          <p:nvPr/>
        </p:nvSpPr>
        <p:spPr>
          <a:xfrm>
            <a:off x="2587225" y="5054894"/>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17" name="TextBox 16">
            <a:extLst>
              <a:ext uri="{FF2B5EF4-FFF2-40B4-BE49-F238E27FC236}">
                <a16:creationId xmlns:a16="http://schemas.microsoft.com/office/drawing/2014/main" id="{9D5179B3-CD1D-F830-6D25-3D0CBDEB645E}"/>
              </a:ext>
            </a:extLst>
          </p:cNvPr>
          <p:cNvSpPr txBox="1"/>
          <p:nvPr/>
        </p:nvSpPr>
        <p:spPr>
          <a:xfrm>
            <a:off x="4439838" y="5054894"/>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TRUE</a:t>
            </a:r>
          </a:p>
        </p:txBody>
      </p:sp>
      <p:sp>
        <p:nvSpPr>
          <p:cNvPr id="18" name="TextBox 17">
            <a:extLst>
              <a:ext uri="{FF2B5EF4-FFF2-40B4-BE49-F238E27FC236}">
                <a16:creationId xmlns:a16="http://schemas.microsoft.com/office/drawing/2014/main" id="{ECCB65D0-B58A-D5BC-6935-89BA3BA85DA7}"/>
              </a:ext>
            </a:extLst>
          </p:cNvPr>
          <p:cNvSpPr txBox="1"/>
          <p:nvPr/>
        </p:nvSpPr>
        <p:spPr>
          <a:xfrm>
            <a:off x="6292451" y="5050429"/>
            <a:ext cx="185261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19" name="TextBox 18">
            <a:extLst>
              <a:ext uri="{FF2B5EF4-FFF2-40B4-BE49-F238E27FC236}">
                <a16:creationId xmlns:a16="http://schemas.microsoft.com/office/drawing/2014/main" id="{A7D29285-7250-C910-17DD-36F402A510B2}"/>
              </a:ext>
            </a:extLst>
          </p:cNvPr>
          <p:cNvSpPr txBox="1"/>
          <p:nvPr/>
        </p:nvSpPr>
        <p:spPr>
          <a:xfrm>
            <a:off x="8412950" y="5050429"/>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TRUE</a:t>
            </a:r>
          </a:p>
        </p:txBody>
      </p:sp>
      <p:sp>
        <p:nvSpPr>
          <p:cNvPr id="20" name="TextBox 19">
            <a:extLst>
              <a:ext uri="{FF2B5EF4-FFF2-40B4-BE49-F238E27FC236}">
                <a16:creationId xmlns:a16="http://schemas.microsoft.com/office/drawing/2014/main" id="{27708B09-D788-416B-E1E0-26AC586EAFF0}"/>
              </a:ext>
            </a:extLst>
          </p:cNvPr>
          <p:cNvSpPr txBox="1"/>
          <p:nvPr/>
        </p:nvSpPr>
        <p:spPr>
          <a:xfrm>
            <a:off x="3482576" y="5663720"/>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21" name="TextBox 20">
            <a:extLst>
              <a:ext uri="{FF2B5EF4-FFF2-40B4-BE49-F238E27FC236}">
                <a16:creationId xmlns:a16="http://schemas.microsoft.com/office/drawing/2014/main" id="{A1858FEF-D8CB-CAF4-EB67-F87DCE54EBD1}"/>
              </a:ext>
            </a:extLst>
          </p:cNvPr>
          <p:cNvSpPr txBox="1"/>
          <p:nvPr/>
        </p:nvSpPr>
        <p:spPr>
          <a:xfrm>
            <a:off x="5296194" y="5663720"/>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TRUE</a:t>
            </a:r>
          </a:p>
        </p:txBody>
      </p:sp>
      <p:sp>
        <p:nvSpPr>
          <p:cNvPr id="22" name="TextBox 21">
            <a:extLst>
              <a:ext uri="{FF2B5EF4-FFF2-40B4-BE49-F238E27FC236}">
                <a16:creationId xmlns:a16="http://schemas.microsoft.com/office/drawing/2014/main" id="{A7360B93-AE65-B8DD-FE19-69E0EDB5EF63}"/>
              </a:ext>
            </a:extLst>
          </p:cNvPr>
          <p:cNvSpPr txBox="1"/>
          <p:nvPr/>
        </p:nvSpPr>
        <p:spPr>
          <a:xfrm>
            <a:off x="7109812" y="566586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24" name="TextBox 23">
            <a:extLst>
              <a:ext uri="{FF2B5EF4-FFF2-40B4-BE49-F238E27FC236}">
                <a16:creationId xmlns:a16="http://schemas.microsoft.com/office/drawing/2014/main" id="{F3BBC49F-D78E-C3CA-8C31-A1C8CC490A1D}"/>
              </a:ext>
            </a:extLst>
          </p:cNvPr>
          <p:cNvSpPr txBox="1"/>
          <p:nvPr/>
        </p:nvSpPr>
        <p:spPr>
          <a:xfrm>
            <a:off x="838200" y="4308008"/>
            <a:ext cx="4910140"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t>str_detect</a:t>
            </a:r>
            <a:r>
              <a:rPr lang="en-US" dirty="0"/>
              <a:t>(</a:t>
            </a:r>
            <a:r>
              <a:rPr lang="en-US" dirty="0" err="1"/>
              <a:t>county_name</a:t>
            </a:r>
            <a:r>
              <a:rPr lang="en-US" dirty="0"/>
              <a:t>, pattern = “[</a:t>
            </a:r>
            <a:r>
              <a:rPr lang="en-US" dirty="0" err="1"/>
              <a:t>oO</a:t>
            </a:r>
            <a:r>
              <a:rPr lang="en-US" dirty="0"/>
              <a:t>]</a:t>
            </a:r>
            <a:r>
              <a:rPr lang="en-US" dirty="0" err="1"/>
              <a:t>rleans</a:t>
            </a:r>
            <a:r>
              <a:rPr lang="en-US" dirty="0"/>
              <a:t>”)</a:t>
            </a:r>
          </a:p>
        </p:txBody>
      </p:sp>
      <p:sp>
        <p:nvSpPr>
          <p:cNvPr id="23" name="TextBox 22">
            <a:extLst>
              <a:ext uri="{FF2B5EF4-FFF2-40B4-BE49-F238E27FC236}">
                <a16:creationId xmlns:a16="http://schemas.microsoft.com/office/drawing/2014/main" id="{654B8234-CED2-0E49-E541-906916BCD3E4}"/>
              </a:ext>
            </a:extLst>
          </p:cNvPr>
          <p:cNvSpPr txBox="1"/>
          <p:nvPr/>
        </p:nvSpPr>
        <p:spPr>
          <a:xfrm>
            <a:off x="6788207" y="1213661"/>
            <a:ext cx="352572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Subset to only the values that are matches</a:t>
            </a:r>
          </a:p>
        </p:txBody>
      </p:sp>
      <p:sp>
        <p:nvSpPr>
          <p:cNvPr id="25" name="TextBox 24">
            <a:extLst>
              <a:ext uri="{FF2B5EF4-FFF2-40B4-BE49-F238E27FC236}">
                <a16:creationId xmlns:a16="http://schemas.microsoft.com/office/drawing/2014/main" id="{4857972A-6D42-7BDB-D210-652B0222C7E0}"/>
              </a:ext>
            </a:extLst>
          </p:cNvPr>
          <p:cNvSpPr txBox="1"/>
          <p:nvPr/>
        </p:nvSpPr>
        <p:spPr>
          <a:xfrm>
            <a:off x="6746988" y="3857162"/>
            <a:ext cx="352572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Create a logical vector that states whether the value at that position was a match</a:t>
            </a:r>
          </a:p>
        </p:txBody>
      </p:sp>
    </p:spTree>
    <p:extLst>
      <p:ext uri="{BB962C8B-B14F-4D97-AF65-F5344CB8AC3E}">
        <p14:creationId xmlns:p14="http://schemas.microsoft.com/office/powerpoint/2010/main" val="137974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E7105-F306-F8E6-C72E-A292CD9A7B9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Rigor</a:t>
            </a:r>
          </a:p>
        </p:txBody>
      </p:sp>
      <p:pic>
        <p:nvPicPr>
          <p:cNvPr id="4" name="Picture 3" descr="Text&#10;&#10;Description automatically generated">
            <a:extLst>
              <a:ext uri="{FF2B5EF4-FFF2-40B4-BE49-F238E27FC236}">
                <a16:creationId xmlns:a16="http://schemas.microsoft.com/office/drawing/2014/main" id="{196869E1-C6E6-7F41-866E-901693CF2631}"/>
              </a:ext>
            </a:extLst>
          </p:cNvPr>
          <p:cNvPicPr>
            <a:picLocks noChangeAspect="1"/>
          </p:cNvPicPr>
          <p:nvPr/>
        </p:nvPicPr>
        <p:blipFill>
          <a:blip r:embed="rId2"/>
          <a:stretch>
            <a:fillRect/>
          </a:stretch>
        </p:blipFill>
        <p:spPr>
          <a:xfrm>
            <a:off x="4038600" y="1234905"/>
            <a:ext cx="7188199" cy="4384801"/>
          </a:xfrm>
          <a:prstGeom prst="rect">
            <a:avLst/>
          </a:prstGeom>
        </p:spPr>
      </p:pic>
    </p:spTree>
    <p:extLst>
      <p:ext uri="{BB962C8B-B14F-4D97-AF65-F5344CB8AC3E}">
        <p14:creationId xmlns:p14="http://schemas.microsoft.com/office/powerpoint/2010/main" val="22848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E60E9-734D-DC38-A440-517551D8266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Organize, consistently</a:t>
            </a:r>
          </a:p>
        </p:txBody>
      </p:sp>
      <p:pic>
        <p:nvPicPr>
          <p:cNvPr id="4" name="Picture 3">
            <a:extLst>
              <a:ext uri="{FF2B5EF4-FFF2-40B4-BE49-F238E27FC236}">
                <a16:creationId xmlns:a16="http://schemas.microsoft.com/office/drawing/2014/main" id="{D31C7B51-9C02-B3F1-73B4-F81A212B3CED}"/>
              </a:ext>
            </a:extLst>
          </p:cNvPr>
          <p:cNvPicPr>
            <a:picLocks noChangeAspect="1"/>
          </p:cNvPicPr>
          <p:nvPr/>
        </p:nvPicPr>
        <p:blipFill>
          <a:blip r:embed="rId2"/>
          <a:stretch>
            <a:fillRect/>
          </a:stretch>
        </p:blipFill>
        <p:spPr>
          <a:xfrm>
            <a:off x="4224897" y="961812"/>
            <a:ext cx="6815604" cy="4930987"/>
          </a:xfrm>
          <a:prstGeom prst="rect">
            <a:avLst/>
          </a:prstGeom>
        </p:spPr>
      </p:pic>
    </p:spTree>
    <p:extLst>
      <p:ext uri="{BB962C8B-B14F-4D97-AF65-F5344CB8AC3E}">
        <p14:creationId xmlns:p14="http://schemas.microsoft.com/office/powerpoint/2010/main" val="588511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A1A00D9-3C8E-47F3-E6CF-81969F7FC2DA}"/>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F3FB88F-3CF3-0588-190F-A82A5E4D5F5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solidFill>
                  <a:srgbClr val="FFFFFF"/>
                </a:solidFill>
              </a:rPr>
              <a:t>Organize, consistently</a:t>
            </a:r>
          </a:p>
        </p:txBody>
      </p:sp>
      <p:graphicFrame>
        <p:nvGraphicFramePr>
          <p:cNvPr id="11" name="Diagram 2">
            <a:extLst>
              <a:ext uri="{FF2B5EF4-FFF2-40B4-BE49-F238E27FC236}">
                <a16:creationId xmlns:a16="http://schemas.microsoft.com/office/drawing/2014/main" id="{73225D35-9BDB-381E-7B22-64272AA45EEC}"/>
              </a:ext>
            </a:extLst>
          </p:cNvPr>
          <p:cNvGraphicFramePr/>
          <p:nvPr>
            <p:extLst>
              <p:ext uri="{D42A27DB-BD31-4B8C-83A1-F6EECF244321}">
                <p14:modId xmlns:p14="http://schemas.microsoft.com/office/powerpoint/2010/main" val="34243934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515937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B88F-3CF3-0588-190F-A82A5E4D5F59}"/>
              </a:ext>
            </a:extLst>
          </p:cNvPr>
          <p:cNvSpPr>
            <a:spLocks noGrp="1"/>
          </p:cNvSpPr>
          <p:nvPr>
            <p:ph type="title"/>
          </p:nvPr>
        </p:nvSpPr>
        <p:spPr/>
        <p:txBody>
          <a:bodyPr/>
          <a:lstStyle/>
          <a:p>
            <a:r>
              <a:rPr lang="en-US" dirty="0"/>
              <a:t>Organize, consistently</a:t>
            </a:r>
          </a:p>
        </p:txBody>
      </p:sp>
      <p:sp>
        <p:nvSpPr>
          <p:cNvPr id="3" name="Content Placeholder 2">
            <a:extLst>
              <a:ext uri="{FF2B5EF4-FFF2-40B4-BE49-F238E27FC236}">
                <a16:creationId xmlns:a16="http://schemas.microsoft.com/office/drawing/2014/main" id="{BAB09FC2-2F6F-0DAF-2569-2CAE28850FCA}"/>
              </a:ext>
            </a:extLst>
          </p:cNvPr>
          <p:cNvSpPr>
            <a:spLocks noGrp="1"/>
          </p:cNvSpPr>
          <p:nvPr>
            <p:ph idx="1"/>
          </p:nvPr>
        </p:nvSpPr>
        <p:spPr>
          <a:xfrm>
            <a:off x="838200" y="1825625"/>
            <a:ext cx="7046343" cy="4351338"/>
          </a:xfrm>
        </p:spPr>
        <p:txBody>
          <a:bodyPr/>
          <a:lstStyle/>
          <a:p>
            <a:r>
              <a:rPr lang="en-US" dirty="0"/>
              <a:t>Put all code, data, and output for a project in a single directory</a:t>
            </a:r>
          </a:p>
          <a:p>
            <a:r>
              <a:rPr lang="en-US" dirty="0"/>
              <a:t>Organize that directory into subdirectories</a:t>
            </a:r>
          </a:p>
          <a:p>
            <a:r>
              <a:rPr lang="en-US" dirty="0"/>
              <a:t>Name those subdirectories consistently</a:t>
            </a:r>
          </a:p>
          <a:p>
            <a:r>
              <a:rPr lang="en-US" dirty="0"/>
              <a:t>Use meaningful file names</a:t>
            </a:r>
          </a:p>
          <a:p>
            <a:r>
              <a:rPr lang="en-US" dirty="0"/>
              <a:t>Remove unnecessary files</a:t>
            </a:r>
          </a:p>
          <a:p>
            <a:r>
              <a:rPr lang="en-US" dirty="0"/>
              <a:t>Learn to use version control (git)</a:t>
            </a:r>
          </a:p>
        </p:txBody>
      </p:sp>
      <p:pic>
        <p:nvPicPr>
          <p:cNvPr id="4" name="Picture 3" descr="Graphical user interface, application&#10;&#10;Description automatically generated">
            <a:extLst>
              <a:ext uri="{FF2B5EF4-FFF2-40B4-BE49-F238E27FC236}">
                <a16:creationId xmlns:a16="http://schemas.microsoft.com/office/drawing/2014/main" id="{6724AC4A-287E-9BE9-CFCA-EE888B26B67C}"/>
              </a:ext>
            </a:extLst>
          </p:cNvPr>
          <p:cNvPicPr>
            <a:picLocks noChangeAspect="1"/>
          </p:cNvPicPr>
          <p:nvPr/>
        </p:nvPicPr>
        <p:blipFill>
          <a:blip r:embed="rId2"/>
          <a:stretch>
            <a:fillRect/>
          </a:stretch>
        </p:blipFill>
        <p:spPr>
          <a:xfrm>
            <a:off x="8343900" y="1568450"/>
            <a:ext cx="3009900" cy="3721100"/>
          </a:xfrm>
          <a:prstGeom prst="rect">
            <a:avLst/>
          </a:prstGeom>
        </p:spPr>
      </p:pic>
      <p:sp>
        <p:nvSpPr>
          <p:cNvPr id="5" name="TextBox 4">
            <a:extLst>
              <a:ext uri="{FF2B5EF4-FFF2-40B4-BE49-F238E27FC236}">
                <a16:creationId xmlns:a16="http://schemas.microsoft.com/office/drawing/2014/main" id="{9A342AE0-40E1-5CED-C17C-49A9513771BB}"/>
              </a:ext>
            </a:extLst>
          </p:cNvPr>
          <p:cNvSpPr txBox="1"/>
          <p:nvPr/>
        </p:nvSpPr>
        <p:spPr>
          <a:xfrm>
            <a:off x="8110095" y="5424487"/>
            <a:ext cx="3477509" cy="646331"/>
          </a:xfrm>
          <a:prstGeom prst="rect">
            <a:avLst/>
          </a:prstGeom>
          <a:noFill/>
        </p:spPr>
        <p:txBody>
          <a:bodyPr wrap="square">
            <a:spAutoFit/>
          </a:bodyPr>
          <a:lstStyle/>
          <a:p>
            <a:r>
              <a:rPr lang="en-US" dirty="0">
                <a:hlinkClick r:id="rId3"/>
              </a:rPr>
              <a:t>https://github.com/gasparrini/2014_gasparrini_StatMed_Rcodedata</a:t>
            </a:r>
            <a:r>
              <a:rPr lang="en-US" dirty="0"/>
              <a:t> </a:t>
            </a:r>
          </a:p>
        </p:txBody>
      </p:sp>
    </p:spTree>
    <p:extLst>
      <p:ext uri="{BB962C8B-B14F-4D97-AF65-F5344CB8AC3E}">
        <p14:creationId xmlns:p14="http://schemas.microsoft.com/office/powerpoint/2010/main" val="521840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575641">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52278A-F15D-F701-63BC-44B5CCA0F3DF}"/>
              </a:ext>
            </a:extLst>
          </p:cNvPr>
          <p:cNvSpPr>
            <a:spLocks noGrp="1"/>
          </p:cNvSpPr>
          <p:nvPr>
            <p:ph type="title"/>
          </p:nvPr>
        </p:nvSpPr>
        <p:spPr>
          <a:xfrm>
            <a:off x="5141495" y="1179095"/>
            <a:ext cx="5956353" cy="3404488"/>
          </a:xfrm>
        </p:spPr>
        <p:txBody>
          <a:bodyPr vert="horz" lIns="91440" tIns="45720" rIns="91440" bIns="45720" rtlCol="0" anchor="b">
            <a:normAutofit/>
          </a:bodyPr>
          <a:lstStyle/>
          <a:p>
            <a:r>
              <a:rPr lang="en-US" sz="4800">
                <a:solidFill>
                  <a:srgbClr val="FFFFFF"/>
                </a:solidFill>
              </a:rPr>
              <a:t>Learn some magic</a:t>
            </a:r>
          </a:p>
        </p:txBody>
      </p:sp>
      <p:cxnSp>
        <p:nvCxnSpPr>
          <p:cNvPr id="39" name="Straight Connector 38">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F2AC48C-AE1F-55A3-D11D-281843CA1818}"/>
              </a:ext>
            </a:extLst>
          </p:cNvPr>
          <p:cNvPicPr>
            <a:picLocks noChangeAspect="1"/>
          </p:cNvPicPr>
          <p:nvPr/>
        </p:nvPicPr>
        <p:blipFill rotWithShape="1">
          <a:blip r:embed="rId2"/>
          <a:srcRect r="2585" b="2"/>
          <a:stretch/>
        </p:blipFill>
        <p:spPr>
          <a:xfrm>
            <a:off x="475488" y="476777"/>
            <a:ext cx="3864383" cy="5920653"/>
          </a:xfrm>
          <a:prstGeom prst="rect">
            <a:avLst/>
          </a:prstGeom>
        </p:spPr>
      </p:pic>
    </p:spTree>
    <p:extLst>
      <p:ext uri="{BB962C8B-B14F-4D97-AF65-F5344CB8AC3E}">
        <p14:creationId xmlns:p14="http://schemas.microsoft.com/office/powerpoint/2010/main" val="177284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8944-2B6A-EBFD-1BA1-61082BDF84FB}"/>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dirty="0"/>
              <a:t>Computational rigor</a:t>
            </a:r>
          </a:p>
        </p:txBody>
      </p:sp>
      <p:sp>
        <p:nvSpPr>
          <p:cNvPr id="9" name="Rectangle 8">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424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1D4981-2D17-0BEA-6786-CE38F57D5A1B}"/>
              </a:ext>
            </a:extLst>
          </p:cNvPr>
          <p:cNvPicPr>
            <a:picLocks noChangeAspect="1"/>
          </p:cNvPicPr>
          <p:nvPr/>
        </p:nvPicPr>
        <p:blipFill>
          <a:blip r:embed="rId2"/>
          <a:stretch>
            <a:fillRect/>
          </a:stretch>
        </p:blipFill>
        <p:spPr>
          <a:xfrm>
            <a:off x="1311189" y="2742397"/>
            <a:ext cx="3630253" cy="3291840"/>
          </a:xfrm>
          <a:prstGeom prst="rect">
            <a:avLst/>
          </a:prstGeom>
        </p:spPr>
      </p:pic>
      <p:sp>
        <p:nvSpPr>
          <p:cNvPr id="191"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EBF900-68EE-3673-EBDF-8C7AEBC64AA0}"/>
              </a:ext>
            </a:extLst>
          </p:cNvPr>
          <p:cNvPicPr>
            <a:picLocks noChangeAspect="1"/>
          </p:cNvPicPr>
          <p:nvPr/>
        </p:nvPicPr>
        <p:blipFill>
          <a:blip r:embed="rId3"/>
          <a:stretch>
            <a:fillRect/>
          </a:stretch>
        </p:blipFill>
        <p:spPr>
          <a:xfrm>
            <a:off x="7250557" y="2744731"/>
            <a:ext cx="3630253" cy="3291840"/>
          </a:xfrm>
          <a:prstGeom prst="rect">
            <a:avLst/>
          </a:prstGeom>
        </p:spPr>
      </p:pic>
    </p:spTree>
    <p:extLst>
      <p:ext uri="{BB962C8B-B14F-4D97-AF65-F5344CB8AC3E}">
        <p14:creationId xmlns:p14="http://schemas.microsoft.com/office/powerpoint/2010/main" val="63286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86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9D669AFC-397B-A272-A26D-BBF3065ECD95}"/>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kern="1200" dirty="0">
                <a:solidFill>
                  <a:srgbClr val="FFFFFF"/>
                </a:solidFill>
                <a:latin typeface="+mj-lt"/>
                <a:ea typeface="+mj-ea"/>
                <a:cs typeface="+mj-cs"/>
              </a:rPr>
              <a:t>Efficiency</a:t>
            </a:r>
          </a:p>
        </p:txBody>
      </p:sp>
      <p:pic>
        <p:nvPicPr>
          <p:cNvPr id="2" name="Picture 1">
            <a:extLst>
              <a:ext uri="{FF2B5EF4-FFF2-40B4-BE49-F238E27FC236}">
                <a16:creationId xmlns:a16="http://schemas.microsoft.com/office/drawing/2014/main" id="{50161956-C7B1-6054-003F-163A4737612E}"/>
              </a:ext>
            </a:extLst>
          </p:cNvPr>
          <p:cNvPicPr>
            <a:picLocks noChangeAspect="1"/>
          </p:cNvPicPr>
          <p:nvPr/>
        </p:nvPicPr>
        <p:blipFill rotWithShape="1">
          <a:blip r:embed="rId2"/>
          <a:srcRect r="-2" b="11226"/>
          <a:stretch/>
        </p:blipFill>
        <p:spPr>
          <a:xfrm>
            <a:off x="327546" y="2454903"/>
            <a:ext cx="3442801" cy="4080254"/>
          </a:xfrm>
          <a:prstGeom prst="rect">
            <a:avLst/>
          </a:prstGeom>
        </p:spPr>
      </p:pic>
      <p:pic>
        <p:nvPicPr>
          <p:cNvPr id="4" name="Picture 3">
            <a:extLst>
              <a:ext uri="{FF2B5EF4-FFF2-40B4-BE49-F238E27FC236}">
                <a16:creationId xmlns:a16="http://schemas.microsoft.com/office/drawing/2014/main" id="{A627EBEA-4D49-6551-1B6D-1C04D37F25FE}"/>
              </a:ext>
            </a:extLst>
          </p:cNvPr>
          <p:cNvPicPr>
            <a:picLocks noChangeAspect="1"/>
          </p:cNvPicPr>
          <p:nvPr/>
        </p:nvPicPr>
        <p:blipFill rotWithShape="1">
          <a:blip r:embed="rId3"/>
          <a:srcRect r="7344" b="1"/>
          <a:stretch/>
        </p:blipFill>
        <p:spPr>
          <a:xfrm>
            <a:off x="3942260" y="2454901"/>
            <a:ext cx="3442803" cy="4080255"/>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5ED0003-2F4F-340E-BB47-F55B84524108}"/>
              </a:ext>
            </a:extLst>
          </p:cNvPr>
          <p:cNvSpPr txBox="1"/>
          <p:nvPr/>
        </p:nvSpPr>
        <p:spPr>
          <a:xfrm>
            <a:off x="7957973" y="763523"/>
            <a:ext cx="3511296" cy="5330952"/>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srgbClr val="FFFFFF"/>
                </a:solidFill>
              </a:rPr>
              <a:t>“This work was created by the Department of Art in 1981 in association with the exhibition </a:t>
            </a:r>
            <a:r>
              <a:rPr lang="en-US" sz="2400" i="1" dirty="0">
                <a:solidFill>
                  <a:srgbClr val="FFFFFF"/>
                </a:solidFill>
              </a:rPr>
              <a:t>Warhol at Colorado State University</a:t>
            </a:r>
            <a:r>
              <a:rPr lang="en-US" sz="2400" dirty="0">
                <a:solidFill>
                  <a:srgbClr val="FFFFFF"/>
                </a:solidFill>
              </a:rPr>
              <a:t> and according to the specifications and directions of Andy Warhol. Upon his arrival in Fort Collins in September of 1981, Warhol signed the work.” </a:t>
            </a:r>
          </a:p>
        </p:txBody>
      </p:sp>
    </p:spTree>
    <p:extLst>
      <p:ext uri="{BB962C8B-B14F-4D97-AF65-F5344CB8AC3E}">
        <p14:creationId xmlns:p14="http://schemas.microsoft.com/office/powerpoint/2010/main" val="283524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6DF6A-5E2E-94A9-4792-22BF5ACE1DE0}"/>
              </a:ext>
            </a:extLst>
          </p:cNvPr>
          <p:cNvSpPr>
            <a:spLocks noGrp="1"/>
          </p:cNvSpPr>
          <p:nvPr>
            <p:ph type="title"/>
          </p:nvPr>
        </p:nvSpPr>
        <p:spPr>
          <a:xfrm>
            <a:off x="7989259" y="891540"/>
            <a:ext cx="3507415" cy="1346693"/>
          </a:xfrm>
        </p:spPr>
        <p:txBody>
          <a:bodyPr vert="horz" lIns="91440" tIns="45720" rIns="91440" bIns="45720" rtlCol="0" anchor="ctr">
            <a:normAutofit/>
          </a:bodyPr>
          <a:lstStyle/>
          <a:p>
            <a:r>
              <a:rPr lang="en-US" sz="3600"/>
              <a:t>Demonstration</a:t>
            </a:r>
          </a:p>
        </p:txBody>
      </p:sp>
      <p:sp>
        <p:nvSpPr>
          <p:cNvPr id="24" name="Rectangle 23">
            <a:extLst>
              <a:ext uri="{FF2B5EF4-FFF2-40B4-BE49-F238E27FC236}">
                <a16:creationId xmlns:a16="http://schemas.microsoft.com/office/drawing/2014/main" id="{2FBF0AC7-1F73-4A5E-882F-8C2A41F1A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4F45CDE-CC0F-41A0-40E5-20096FA5A002}"/>
              </a:ext>
            </a:extLst>
          </p:cNvPr>
          <p:cNvPicPr>
            <a:picLocks noChangeAspect="1"/>
          </p:cNvPicPr>
          <p:nvPr/>
        </p:nvPicPr>
        <p:blipFill>
          <a:blip r:embed="rId2"/>
          <a:stretch>
            <a:fillRect/>
          </a:stretch>
        </p:blipFill>
        <p:spPr>
          <a:xfrm>
            <a:off x="1044110" y="1198293"/>
            <a:ext cx="2966332" cy="4457603"/>
          </a:xfrm>
          <a:prstGeom prst="rect">
            <a:avLst/>
          </a:prstGeom>
          <a:effectLst>
            <a:outerShdw blurRad="406400" dist="317500" dir="5400000" sx="89000" sy="89000" rotWithShape="0">
              <a:prstClr val="black">
                <a:alpha val="15000"/>
              </a:prstClr>
            </a:outerShdw>
          </a:effectLst>
        </p:spPr>
      </p:pic>
      <p:pic>
        <p:nvPicPr>
          <p:cNvPr id="11" name="Picture 10">
            <a:extLst>
              <a:ext uri="{FF2B5EF4-FFF2-40B4-BE49-F238E27FC236}">
                <a16:creationId xmlns:a16="http://schemas.microsoft.com/office/drawing/2014/main" id="{183B468F-6544-9CA9-36C7-1CF13858F588}"/>
              </a:ext>
            </a:extLst>
          </p:cNvPr>
          <p:cNvPicPr>
            <a:picLocks noChangeAspect="1"/>
          </p:cNvPicPr>
          <p:nvPr/>
        </p:nvPicPr>
        <p:blipFill>
          <a:blip r:embed="rId3"/>
          <a:stretch>
            <a:fillRect/>
          </a:stretch>
        </p:blipFill>
        <p:spPr>
          <a:xfrm>
            <a:off x="4438098" y="891540"/>
            <a:ext cx="2749640" cy="2374689"/>
          </a:xfrm>
          <a:prstGeom prst="rect">
            <a:avLst/>
          </a:prstGeom>
          <a:effectLst>
            <a:outerShdw blurRad="406400" dist="317500" dir="5400000" sx="89000" sy="89000" rotWithShape="0">
              <a:prstClr val="black">
                <a:alpha val="15000"/>
              </a:prstClr>
            </a:outerShdw>
          </a:effectLst>
        </p:spPr>
      </p:pic>
      <p:pic>
        <p:nvPicPr>
          <p:cNvPr id="15" name="Picture 14">
            <a:extLst>
              <a:ext uri="{FF2B5EF4-FFF2-40B4-BE49-F238E27FC236}">
                <a16:creationId xmlns:a16="http://schemas.microsoft.com/office/drawing/2014/main" id="{3F8E7C25-48B7-DD75-7C11-F05C9E757D51}"/>
              </a:ext>
            </a:extLst>
          </p:cNvPr>
          <p:cNvPicPr>
            <a:picLocks noChangeAspect="1"/>
          </p:cNvPicPr>
          <p:nvPr/>
        </p:nvPicPr>
        <p:blipFill>
          <a:blip r:embed="rId4"/>
          <a:stretch>
            <a:fillRect/>
          </a:stretch>
        </p:blipFill>
        <p:spPr>
          <a:xfrm>
            <a:off x="4332176" y="3726599"/>
            <a:ext cx="2989932" cy="2097414"/>
          </a:xfrm>
          <a:prstGeom prst="rect">
            <a:avLst/>
          </a:prstGeom>
          <a:effectLst>
            <a:outerShdw blurRad="406400" dist="317500" dir="5400000" sx="89000" sy="89000" rotWithShape="0">
              <a:prstClr val="black">
                <a:alpha val="15000"/>
              </a:prstClr>
            </a:outerShdw>
          </a:effectLst>
        </p:spPr>
      </p:pic>
      <p:sp>
        <p:nvSpPr>
          <p:cNvPr id="12" name="TextBox 11">
            <a:extLst>
              <a:ext uri="{FF2B5EF4-FFF2-40B4-BE49-F238E27FC236}">
                <a16:creationId xmlns:a16="http://schemas.microsoft.com/office/drawing/2014/main" id="{B7AB07C1-823D-4748-645A-26377B10889E}"/>
              </a:ext>
            </a:extLst>
          </p:cNvPr>
          <p:cNvSpPr txBox="1"/>
          <p:nvPr/>
        </p:nvSpPr>
        <p:spPr>
          <a:xfrm>
            <a:off x="7989259" y="2399100"/>
            <a:ext cx="3507415" cy="3645083"/>
          </a:xfrm>
          <a:prstGeom prst="rect">
            <a:avLst/>
          </a:prstGeom>
        </p:spPr>
        <p:txBody>
          <a:bodyPr vert="horz" lIns="91440" tIns="45720" rIns="91440" bIns="45720" rtlCol="0">
            <a:normAutofit/>
          </a:bodyPr>
          <a:lstStyle/>
          <a:p>
            <a:pPr>
              <a:lnSpc>
                <a:spcPct val="90000"/>
              </a:lnSpc>
              <a:spcAft>
                <a:spcPts val="600"/>
              </a:spcAft>
            </a:pPr>
            <a:r>
              <a:rPr lang="en-US" sz="2000" dirty="0"/>
              <a:t>“The public saw with their own eyes how science is done, how a great scientist thinks with his hands, how nature gives a clear answer when a scientist asks her a clear question.”</a:t>
            </a:r>
          </a:p>
          <a:p>
            <a:pPr>
              <a:lnSpc>
                <a:spcPct val="90000"/>
              </a:lnSpc>
              <a:spcAft>
                <a:spcPts val="600"/>
              </a:spcAft>
            </a:pPr>
            <a:r>
              <a:rPr lang="en-US" sz="2000" dirty="0"/>
              <a:t>– Freeman Dyson, on Richard Feynman’s demonstration of O-rings in Presidential Commission for the space shuttle Challenger disaster</a:t>
            </a:r>
          </a:p>
        </p:txBody>
      </p:sp>
    </p:spTree>
    <p:extLst>
      <p:ext uri="{BB962C8B-B14F-4D97-AF65-F5344CB8AC3E}">
        <p14:creationId xmlns:p14="http://schemas.microsoft.com/office/powerpoint/2010/main" val="685195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E81FC0-E610-8132-D547-23FEB2F240EC}"/>
              </a:ext>
            </a:extLst>
          </p:cNvPr>
          <p:cNvSpPr txBox="1"/>
          <p:nvPr/>
        </p:nvSpPr>
        <p:spPr>
          <a:xfrm>
            <a:off x="409819" y="4958920"/>
            <a:ext cx="5079303" cy="646331"/>
          </a:xfrm>
          <a:prstGeom prst="rect">
            <a:avLst/>
          </a:prstGeom>
          <a:noFill/>
        </p:spPr>
        <p:txBody>
          <a:bodyPr wrap="square">
            <a:spAutoFit/>
          </a:bodyPr>
          <a:lstStyle/>
          <a:p>
            <a:r>
              <a:rPr lang="en-US" dirty="0">
                <a:hlinkClick r:id="rId2"/>
              </a:rPr>
              <a:t>https://github.com/gasparrini/2014_gasparrini_StatMed_Rcodedata</a:t>
            </a:r>
            <a:r>
              <a:rPr lang="en-US" dirty="0"/>
              <a:t> </a:t>
            </a:r>
          </a:p>
        </p:txBody>
      </p:sp>
      <p:pic>
        <p:nvPicPr>
          <p:cNvPr id="6" name="Picture 5" descr="Graphical user interface, text, application&#10;&#10;Description automatically generated">
            <a:extLst>
              <a:ext uri="{FF2B5EF4-FFF2-40B4-BE49-F238E27FC236}">
                <a16:creationId xmlns:a16="http://schemas.microsoft.com/office/drawing/2014/main" id="{88F2B935-551E-2043-4F8D-240DE276FCDC}"/>
              </a:ext>
            </a:extLst>
          </p:cNvPr>
          <p:cNvPicPr>
            <a:picLocks noChangeAspect="1"/>
          </p:cNvPicPr>
          <p:nvPr/>
        </p:nvPicPr>
        <p:blipFill>
          <a:blip r:embed="rId3"/>
          <a:stretch>
            <a:fillRect/>
          </a:stretch>
        </p:blipFill>
        <p:spPr>
          <a:xfrm>
            <a:off x="155879" y="38100"/>
            <a:ext cx="5587184" cy="4934733"/>
          </a:xfrm>
          <a:prstGeom prst="rect">
            <a:avLst/>
          </a:prstGeom>
        </p:spPr>
      </p:pic>
      <p:pic>
        <p:nvPicPr>
          <p:cNvPr id="10" name="Picture 9" descr="Text&#10;&#10;Description automatically generated">
            <a:extLst>
              <a:ext uri="{FF2B5EF4-FFF2-40B4-BE49-F238E27FC236}">
                <a16:creationId xmlns:a16="http://schemas.microsoft.com/office/drawing/2014/main" id="{68F7E82F-074B-1E91-6607-5EF54275AA21}"/>
              </a:ext>
            </a:extLst>
          </p:cNvPr>
          <p:cNvPicPr>
            <a:picLocks noChangeAspect="1"/>
          </p:cNvPicPr>
          <p:nvPr/>
        </p:nvPicPr>
        <p:blipFill>
          <a:blip r:embed="rId4"/>
          <a:stretch>
            <a:fillRect/>
          </a:stretch>
        </p:blipFill>
        <p:spPr>
          <a:xfrm>
            <a:off x="5974103" y="324143"/>
            <a:ext cx="5822653" cy="6318197"/>
          </a:xfrm>
          <a:prstGeom prst="rect">
            <a:avLst/>
          </a:prstGeom>
        </p:spPr>
      </p:pic>
    </p:spTree>
    <p:extLst>
      <p:ext uri="{BB962C8B-B14F-4D97-AF65-F5344CB8AC3E}">
        <p14:creationId xmlns:p14="http://schemas.microsoft.com/office/powerpoint/2010/main" val="1416695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59969-A9D9-BEB8-1656-E84682537BE9}"/>
              </a:ext>
            </a:extLst>
          </p:cNvPr>
          <p:cNvSpPr>
            <a:spLocks noGrp="1"/>
          </p:cNvSpPr>
          <p:nvPr>
            <p:ph type="title"/>
          </p:nvPr>
        </p:nvSpPr>
        <p:spPr/>
        <p:txBody>
          <a:bodyPr/>
          <a:lstStyle/>
          <a:p>
            <a:r>
              <a:rPr lang="en-US" dirty="0"/>
              <a:t>Computational reproducibility</a:t>
            </a:r>
          </a:p>
        </p:txBody>
      </p:sp>
      <p:sp>
        <p:nvSpPr>
          <p:cNvPr id="4" name="Content Placeholder 3">
            <a:extLst>
              <a:ext uri="{FF2B5EF4-FFF2-40B4-BE49-F238E27FC236}">
                <a16:creationId xmlns:a16="http://schemas.microsoft.com/office/drawing/2014/main" id="{8266EFE6-BDD0-ACAA-DEA9-066011592E78}"/>
              </a:ext>
            </a:extLst>
          </p:cNvPr>
          <p:cNvSpPr>
            <a:spLocks noGrp="1"/>
          </p:cNvSpPr>
          <p:nvPr>
            <p:ph idx="1"/>
          </p:nvPr>
        </p:nvSpPr>
        <p:spPr/>
        <p:txBody>
          <a:bodyPr>
            <a:normAutofit/>
          </a:bodyPr>
          <a:lstStyle/>
          <a:p>
            <a:r>
              <a:rPr lang="en-US" dirty="0"/>
              <a:t>If you start from the same materials, you can get the same results</a:t>
            </a:r>
          </a:p>
          <a:p>
            <a:r>
              <a:rPr lang="en-US" dirty="0"/>
              <a:t>Who might reproduce your code? Colleagues in your research group, reviewer, reader, you in the future </a:t>
            </a:r>
          </a:p>
          <a:p>
            <a:r>
              <a:rPr lang="en-US" dirty="0"/>
              <a:t>“Reproducibility” is both binary and continuous: </a:t>
            </a:r>
          </a:p>
          <a:p>
            <a:pPr lvl="1"/>
            <a:r>
              <a:rPr lang="en-US" dirty="0"/>
              <a:t>Binary: Can you recreate the results from the same original data?</a:t>
            </a:r>
          </a:p>
          <a:p>
            <a:pPr lvl="1"/>
            <a:r>
              <a:rPr lang="en-US" dirty="0"/>
              <a:t>Continuous: How easy is it to recreate the results? How easy is it to understand what you did? Can you adapt and extend your approach? Can you and others critically evaluate or check it to improve the rigor? Can it serve as a demonstration for others, not just an analysis for you?</a:t>
            </a:r>
          </a:p>
          <a:p>
            <a:endParaRPr lang="en-US" dirty="0"/>
          </a:p>
          <a:p>
            <a:endParaRPr lang="en-US" dirty="0"/>
          </a:p>
        </p:txBody>
      </p:sp>
    </p:spTree>
    <p:extLst>
      <p:ext uri="{BB962C8B-B14F-4D97-AF65-F5344CB8AC3E}">
        <p14:creationId xmlns:p14="http://schemas.microsoft.com/office/powerpoint/2010/main" val="4188440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3861</TotalTime>
  <Words>1219</Words>
  <Application>Microsoft Macintosh PowerPoint</Application>
  <PresentationFormat>Widescreen</PresentationFormat>
  <Paragraphs>176</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Rigor and Reproducibility in Coding</vt:lpstr>
      <vt:lpstr>Reproducibility / Replicability</vt:lpstr>
      <vt:lpstr>Computational reproducibility</vt:lpstr>
      <vt:lpstr>Rigor</vt:lpstr>
      <vt:lpstr>Computational rigor</vt:lpstr>
      <vt:lpstr>Efficiency</vt:lpstr>
      <vt:lpstr>Demonstration</vt:lpstr>
      <vt:lpstr>PowerPoint Presentation</vt:lpstr>
      <vt:lpstr>Computational reproducibility</vt:lpstr>
      <vt:lpstr>Improving reproducibility in research code</vt:lpstr>
      <vt:lpstr>Six tips to improve the rigor and reproducibility of research code</vt:lpstr>
      <vt:lpstr>Write code for computers.  Rewrite it for humans.</vt:lpstr>
      <vt:lpstr>Dazzle Camaflouge</vt:lpstr>
      <vt:lpstr>Dazzle Camaflouge</vt:lpstr>
      <vt:lpstr>Provide structure for readers</vt:lpstr>
      <vt:lpstr>Follow a code style guide</vt:lpstr>
      <vt:lpstr>Use meaningful object names</vt:lpstr>
      <vt:lpstr>Add code comments</vt:lpstr>
      <vt:lpstr>PowerPoint Presentation</vt:lpstr>
      <vt:lpstr>Omit needless code</vt:lpstr>
      <vt:lpstr>Remove dead-end code</vt:lpstr>
      <vt:lpstr>Revise code that repeats</vt:lpstr>
      <vt:lpstr>Revise code that repeats</vt:lpstr>
      <vt:lpstr>Revise code that repeats</vt:lpstr>
      <vt:lpstr>Don’t reinvent the wheel… …but do understand how it works</vt:lpstr>
      <vt:lpstr>Look for solutions online when you get stuck</vt:lpstr>
      <vt:lpstr>Look for solutions online when you get stuck</vt:lpstr>
      <vt:lpstr>Look for solutions online when you get stuck</vt:lpstr>
      <vt:lpstr>Look for solutions online when you get stuck</vt:lpstr>
      <vt:lpstr>Dive into documentation</vt:lpstr>
      <vt:lpstr>Dive into documentation</vt:lpstr>
      <vt:lpstr>Dive into documentation</vt:lpstr>
      <vt:lpstr>Dive into documentation</vt:lpstr>
      <vt:lpstr>Find your favorite tools.  Learn to use them well.</vt:lpstr>
      <vt:lpstr>Tidy data structure</vt:lpstr>
      <vt:lpstr>Tidy data structure</vt:lpstr>
      <vt:lpstr>Tidy data structure</vt:lpstr>
      <vt:lpstr>Regular expressions</vt:lpstr>
      <vt:lpstr>`stringr` package</vt:lpstr>
      <vt:lpstr>Organize, consistently</vt:lpstr>
      <vt:lpstr>Organize, consistently</vt:lpstr>
      <vt:lpstr>Organize, consistently</vt:lpstr>
      <vt:lpstr>Learn some magic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Anderson,Brooke</dc:creator>
  <cp:lastModifiedBy>Anderson,Brooke</cp:lastModifiedBy>
  <cp:revision>230</cp:revision>
  <cp:lastPrinted>2022-05-09T23:33:43Z</cp:lastPrinted>
  <dcterms:created xsi:type="dcterms:W3CDTF">2022-05-07T21:57:09Z</dcterms:created>
  <dcterms:modified xsi:type="dcterms:W3CDTF">2023-07-27T14:15:58Z</dcterms:modified>
</cp:coreProperties>
</file>